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9"/>
  </p:notesMasterIdLst>
  <p:sldIdLst>
    <p:sldId id="404" r:id="rId4"/>
    <p:sldId id="329" r:id="rId5"/>
    <p:sldId id="380" r:id="rId6"/>
    <p:sldId id="298" r:id="rId7"/>
    <p:sldId id="378" r:id="rId8"/>
    <p:sldId id="307" r:id="rId9"/>
    <p:sldId id="327" r:id="rId10"/>
    <p:sldId id="352" r:id="rId11"/>
    <p:sldId id="260" r:id="rId12"/>
    <p:sldId id="259" r:id="rId13"/>
    <p:sldId id="319" r:id="rId14"/>
    <p:sldId id="310" r:id="rId15"/>
    <p:sldId id="385" r:id="rId16"/>
    <p:sldId id="382" r:id="rId17"/>
    <p:sldId id="393" r:id="rId18"/>
    <p:sldId id="395" r:id="rId19"/>
    <p:sldId id="384" r:id="rId20"/>
    <p:sldId id="309" r:id="rId21"/>
    <p:sldId id="311" r:id="rId22"/>
    <p:sldId id="312" r:id="rId23"/>
    <p:sldId id="353" r:id="rId24"/>
    <p:sldId id="315" r:id="rId25"/>
    <p:sldId id="316" r:id="rId26"/>
    <p:sldId id="376" r:id="rId27"/>
    <p:sldId id="397" r:id="rId28"/>
    <p:sldId id="389" r:id="rId29"/>
    <p:sldId id="403" r:id="rId30"/>
    <p:sldId id="337" r:id="rId31"/>
    <p:sldId id="401" r:id="rId32"/>
    <p:sldId id="398" r:id="rId33"/>
    <p:sldId id="396" r:id="rId34"/>
    <p:sldId id="299" r:id="rId35"/>
    <p:sldId id="399" r:id="rId36"/>
    <p:sldId id="402" r:id="rId37"/>
    <p:sldId id="34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showGuides="1">
      <p:cViewPr varScale="1">
        <p:scale>
          <a:sx n="85" d="100"/>
          <a:sy n="85" d="100"/>
        </p:scale>
        <p:origin x="557" y="67"/>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c:spPr>
          <c:invertIfNegative val="0"/>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23</c:v>
                </c:pt>
                <c:pt idx="1">
                  <c:v>25</c:v>
                </c:pt>
                <c:pt idx="2">
                  <c:v>35</c:v>
                </c:pt>
                <c:pt idx="3">
                  <c:v>45</c:v>
                </c:pt>
                <c:pt idx="4">
                  <c:v>15</c:v>
                </c:pt>
                <c:pt idx="5">
                  <c:v>36</c:v>
                </c:pt>
              </c:numCache>
            </c:numRef>
          </c:val>
          <c:extLst>
            <c:ext xmlns:c16="http://schemas.microsoft.com/office/drawing/2014/chart" uri="{C3380CC4-5D6E-409C-BE32-E72D297353CC}">
              <c16:uniqueId val="{00000000-761D-41CE-B049-4C2DCB272CD2}"/>
            </c:ext>
          </c:extLst>
        </c:ser>
        <c:ser>
          <c:idx val="1"/>
          <c:order val="1"/>
          <c:tx>
            <c:strRef>
              <c:f>Sheet1!$C$1</c:f>
              <c:strCache>
                <c:ptCount val="1"/>
                <c:pt idx="0">
                  <c:v>Series 2</c:v>
                </c:pt>
              </c:strCache>
            </c:strRef>
          </c:tx>
          <c:spPr>
            <a:solidFill>
              <a:schemeClr val="accent3"/>
            </a:solidFill>
          </c:spPr>
          <c:invertIfNegative val="0"/>
          <c:cat>
            <c:strRef>
              <c:f>Sheet1!$A$2:$A$7</c:f>
              <c:strCache>
                <c:ptCount val="6"/>
                <c:pt idx="0">
                  <c:v>Item 1</c:v>
                </c:pt>
                <c:pt idx="1">
                  <c:v>Item 2</c:v>
                </c:pt>
                <c:pt idx="2">
                  <c:v>Item 3</c:v>
                </c:pt>
                <c:pt idx="3">
                  <c:v>Item 4</c:v>
                </c:pt>
                <c:pt idx="4">
                  <c:v>Item 5</c:v>
                </c:pt>
                <c:pt idx="5">
                  <c:v>Item 6</c:v>
                </c:pt>
              </c:strCache>
            </c:strRef>
          </c:cat>
          <c:val>
            <c:numRef>
              <c:f>Sheet1!$C$2:$C$7</c:f>
              <c:numCache>
                <c:formatCode>General</c:formatCode>
                <c:ptCount val="6"/>
                <c:pt idx="0">
                  <c:v>24</c:v>
                </c:pt>
                <c:pt idx="1">
                  <c:v>44</c:v>
                </c:pt>
                <c:pt idx="2">
                  <c:v>18</c:v>
                </c:pt>
                <c:pt idx="3">
                  <c:v>28</c:v>
                </c:pt>
                <c:pt idx="4">
                  <c:v>34</c:v>
                </c:pt>
                <c:pt idx="5">
                  <c:v>23</c:v>
                </c:pt>
              </c:numCache>
            </c:numRef>
          </c:val>
          <c:extLst>
            <c:ext xmlns:c16="http://schemas.microsoft.com/office/drawing/2014/chart" uri="{C3380CC4-5D6E-409C-BE32-E72D297353CC}">
              <c16:uniqueId val="{00000001-761D-41CE-B049-4C2DCB272CD2}"/>
            </c:ext>
          </c:extLst>
        </c:ser>
        <c:ser>
          <c:idx val="2"/>
          <c:order val="2"/>
          <c:tx>
            <c:strRef>
              <c:f>Sheet1!$D$1</c:f>
              <c:strCache>
                <c:ptCount val="1"/>
                <c:pt idx="0">
                  <c:v>Series 3</c:v>
                </c:pt>
              </c:strCache>
            </c:strRef>
          </c:tx>
          <c:spPr>
            <a:solidFill>
              <a:schemeClr val="accent4"/>
            </a:solidFill>
          </c:spPr>
          <c:invertIfNegative val="0"/>
          <c:cat>
            <c:strRef>
              <c:f>Sheet1!$A$2:$A$7</c:f>
              <c:strCache>
                <c:ptCount val="6"/>
                <c:pt idx="0">
                  <c:v>Item 1</c:v>
                </c:pt>
                <c:pt idx="1">
                  <c:v>Item 2</c:v>
                </c:pt>
                <c:pt idx="2">
                  <c:v>Item 3</c:v>
                </c:pt>
                <c:pt idx="3">
                  <c:v>Item 4</c:v>
                </c:pt>
                <c:pt idx="4">
                  <c:v>Item 5</c:v>
                </c:pt>
                <c:pt idx="5">
                  <c:v>Item 6</c:v>
                </c:pt>
              </c:strCache>
            </c:strRef>
          </c:cat>
          <c:val>
            <c:numRef>
              <c:f>Sheet1!$D$2:$D$7</c:f>
              <c:numCache>
                <c:formatCode>General</c:formatCode>
                <c:ptCount val="6"/>
                <c:pt idx="0">
                  <c:v>42</c:v>
                </c:pt>
                <c:pt idx="1">
                  <c:v>12</c:v>
                </c:pt>
                <c:pt idx="2">
                  <c:v>43</c:v>
                </c:pt>
                <c:pt idx="3">
                  <c:v>35</c:v>
                </c:pt>
                <c:pt idx="4">
                  <c:v>55</c:v>
                </c:pt>
                <c:pt idx="5">
                  <c:v>16</c:v>
                </c:pt>
              </c:numCache>
            </c:numRef>
          </c:val>
          <c:extLst>
            <c:ext xmlns:c16="http://schemas.microsoft.com/office/drawing/2014/chart" uri="{C3380CC4-5D6E-409C-BE32-E72D297353CC}">
              <c16:uniqueId val="{00000002-761D-41CE-B049-4C2DCB272CD2}"/>
            </c:ext>
          </c:extLst>
        </c:ser>
        <c:dLbls>
          <c:showLegendKey val="0"/>
          <c:showVal val="0"/>
          <c:showCatName val="0"/>
          <c:showSerName val="0"/>
          <c:showPercent val="0"/>
          <c:showBubbleSize val="0"/>
        </c:dLbls>
        <c:gapWidth val="170"/>
        <c:axId val="62692352"/>
        <c:axId val="65237760"/>
      </c:barChart>
      <c:catAx>
        <c:axId val="62692352"/>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defRPr>
            </a:pPr>
            <a:endParaRPr lang="en-US"/>
          </a:p>
        </c:txPr>
        <c:crossAx val="65237760"/>
        <c:crosses val="autoZero"/>
        <c:auto val="1"/>
        <c:lblAlgn val="ctr"/>
        <c:lblOffset val="100"/>
        <c:noMultiLvlLbl val="0"/>
      </c:catAx>
      <c:valAx>
        <c:axId val="65237760"/>
        <c:scaling>
          <c:orientation val="minMax"/>
        </c:scaling>
        <c:delete val="0"/>
        <c:axPos val="l"/>
        <c:majorGridlines>
          <c:spPr>
            <a:ln>
              <a:solidFill>
                <a:schemeClr val="bg1">
                  <a:lumMod val="85000"/>
                </a:schemeClr>
              </a:solidFill>
              <a:prstDash val="dash"/>
            </a:ln>
          </c:spPr>
        </c:majorGridlines>
        <c:numFmt formatCode="General" sourceLinked="1"/>
        <c:majorTickMark val="out"/>
        <c:minorTickMark val="none"/>
        <c:tickLblPos val="nextTo"/>
        <c:txPr>
          <a:bodyPr/>
          <a:lstStyle/>
          <a:p>
            <a:pPr>
              <a:defRPr sz="1200">
                <a:solidFill>
                  <a:schemeClr val="tx1">
                    <a:lumMod val="75000"/>
                    <a:lumOff val="25000"/>
                  </a:schemeClr>
                </a:solidFill>
              </a:defRPr>
            </a:pPr>
            <a:endParaRPr lang="en-US"/>
          </a:p>
        </c:txPr>
        <c:crossAx val="6269235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88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994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96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7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503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705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91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1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17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87B19B0-3649-419E-B83B-69001425C8F0}"/>
              </a:ext>
            </a:extLst>
          </p:cNvPr>
          <p:cNvSpPr>
            <a:spLocks noGrp="1"/>
          </p:cNvSpPr>
          <p:nvPr>
            <p:ph type="pic" idx="14" hasCustomPrompt="1"/>
          </p:nvPr>
        </p:nvSpPr>
        <p:spPr>
          <a:xfrm>
            <a:off x="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105DD0BA-4EFB-4795-8969-0FFB84E5BAE7}"/>
              </a:ext>
            </a:extLst>
          </p:cNvPr>
          <p:cNvSpPr>
            <a:spLocks noGrp="1"/>
          </p:cNvSpPr>
          <p:nvPr>
            <p:ph type="pic" idx="15" hasCustomPrompt="1"/>
          </p:nvPr>
        </p:nvSpPr>
        <p:spPr>
          <a:xfrm>
            <a:off x="6156960" y="3238500"/>
            <a:ext cx="6035040" cy="36195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4" name="Text Placeholder 9">
            <a:extLst>
              <a:ext uri="{FF2B5EF4-FFF2-40B4-BE49-F238E27FC236}">
                <a16:creationId xmlns:a16="http://schemas.microsoft.com/office/drawing/2014/main" id="{C1CF2F88-87EB-4812-8080-E038E2F9580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26393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7959BA6-232B-4F70-BF77-0D8547BABE47}"/>
              </a:ext>
            </a:extLst>
          </p:cNvPr>
          <p:cNvGrpSpPr/>
          <p:nvPr userDrawn="1"/>
        </p:nvGrpSpPr>
        <p:grpSpPr>
          <a:xfrm>
            <a:off x="7814194" y="1860209"/>
            <a:ext cx="5039313" cy="4417981"/>
            <a:chOff x="7814194" y="1860209"/>
            <a:chExt cx="5039313" cy="4417981"/>
          </a:xfrm>
        </p:grpSpPr>
        <p:sp>
          <p:nvSpPr>
            <p:cNvPr id="9" name="Oval 21">
              <a:extLst>
                <a:ext uri="{FF2B5EF4-FFF2-40B4-BE49-F238E27FC236}">
                  <a16:creationId xmlns:a16="http://schemas.microsoft.com/office/drawing/2014/main" id="{93897E62-915F-4CC5-9F07-8F49E04B889D}"/>
                </a:ext>
              </a:extLst>
            </p:cNvPr>
            <p:cNvSpPr/>
            <p:nvPr userDrawn="1"/>
          </p:nvSpPr>
          <p:spPr>
            <a:xfrm>
              <a:off x="7814194" y="5831668"/>
              <a:ext cx="5039313" cy="4465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 name="Group 20">
              <a:extLst>
                <a:ext uri="{FF2B5EF4-FFF2-40B4-BE49-F238E27FC236}">
                  <a16:creationId xmlns:a16="http://schemas.microsoft.com/office/drawing/2014/main" id="{82382140-C839-400A-8B2E-049BFB8EAD19}"/>
                </a:ext>
              </a:extLst>
            </p:cNvPr>
            <p:cNvGrpSpPr/>
            <p:nvPr userDrawn="1"/>
          </p:nvGrpSpPr>
          <p:grpSpPr>
            <a:xfrm>
              <a:off x="9127830" y="1860209"/>
              <a:ext cx="2386146" cy="4194720"/>
              <a:chOff x="445712" y="1449040"/>
              <a:chExt cx="2113018" cy="3924176"/>
            </a:xfrm>
          </p:grpSpPr>
          <p:sp>
            <p:nvSpPr>
              <p:cNvPr id="3" name="Rounded Rectangle 21">
                <a:extLst>
                  <a:ext uri="{FF2B5EF4-FFF2-40B4-BE49-F238E27FC236}">
                    <a16:creationId xmlns:a16="http://schemas.microsoft.com/office/drawing/2014/main" id="{3E854C78-017C-4E85-AA4C-98708821A22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22">
                <a:extLst>
                  <a:ext uri="{FF2B5EF4-FFF2-40B4-BE49-F238E27FC236}">
                    <a16:creationId xmlns:a16="http://schemas.microsoft.com/office/drawing/2014/main" id="{2417AA3E-41ED-42FF-8545-E4D79E1F841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id="{EE70244F-AE91-4CB9-A7C5-91067E43DC8C}"/>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7C044278-9947-403A-A9F5-E42FA8781D1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id="{D6F132C7-721E-49E2-AA0B-EE06506F1A91}"/>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sp>
        <p:nvSpPr>
          <p:cNvPr id="8" name="Picture Placeholder 2">
            <a:extLst>
              <a:ext uri="{FF2B5EF4-FFF2-40B4-BE49-F238E27FC236}">
                <a16:creationId xmlns:a16="http://schemas.microsoft.com/office/drawing/2014/main" id="{03978C51-C682-4269-91E7-F2B469FA6D09}"/>
              </a:ext>
            </a:extLst>
          </p:cNvPr>
          <p:cNvSpPr>
            <a:spLocks noGrp="1"/>
          </p:cNvSpPr>
          <p:nvPr>
            <p:ph type="pic" idx="11" hasCustomPrompt="1"/>
          </p:nvPr>
        </p:nvSpPr>
        <p:spPr>
          <a:xfrm>
            <a:off x="9245573" y="2187162"/>
            <a:ext cx="2149921" cy="3394441"/>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F2EE02A6-0378-430E-AD17-85DF18090E8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3285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id="{35D01421-1CD6-4AF5-BF05-34C1F2A05DDC}"/>
              </a:ext>
            </a:extLst>
          </p:cNvPr>
          <p:cNvSpPr/>
          <p:nvPr userDrawn="1"/>
        </p:nvSpPr>
        <p:spPr>
          <a:xfrm>
            <a:off x="189531" y="5988784"/>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761629A3-B767-4300-9C7C-9ADDAB92B4F0}"/>
              </a:ext>
            </a:extLst>
          </p:cNvPr>
          <p:cNvGrpSpPr/>
          <p:nvPr userDrawn="1"/>
        </p:nvGrpSpPr>
        <p:grpSpPr>
          <a:xfrm>
            <a:off x="826539" y="3545781"/>
            <a:ext cx="4890622" cy="2687065"/>
            <a:chOff x="-548507" y="477868"/>
            <a:chExt cx="11570449" cy="6357177"/>
          </a:xfrm>
        </p:grpSpPr>
        <p:sp>
          <p:nvSpPr>
            <p:cNvPr id="8" name="Freeform: Shape 7">
              <a:extLst>
                <a:ext uri="{FF2B5EF4-FFF2-40B4-BE49-F238E27FC236}">
                  <a16:creationId xmlns:a16="http://schemas.microsoft.com/office/drawing/2014/main" id="{CF1B2B7B-D361-42C4-91D5-C21E6AFA59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F3302AC-9147-4C37-B7CD-BDD91327645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2E56BD-3EE7-438A-A2BE-E0B24403062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518E45-015D-4586-9460-F00575EFDD9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8E29BC3-7488-4088-B981-510EAE5EF1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FF8D7254-1AA8-4D9D-8BEA-82F164D8F6A5}"/>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ADDFD483-FDBD-49B7-8A75-D1FEEACE80C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28EA149-839F-4F9B-98C7-79828F7FA2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C75EDE9-A590-48A3-B182-70994D6E91D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627CB49D-5B4E-49DE-A4FF-5F70FC8BD4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0F44E2B-77CD-49A4-B107-ADDC7D530D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BBB65067-7972-49DB-9E5A-328DB1FEC6F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21212B88-2185-47FE-85B2-1D4E848291DC}"/>
              </a:ext>
            </a:extLst>
          </p:cNvPr>
          <p:cNvSpPr>
            <a:spLocks noGrp="1"/>
          </p:cNvSpPr>
          <p:nvPr>
            <p:ph type="pic" idx="13" hasCustomPrompt="1"/>
          </p:nvPr>
        </p:nvSpPr>
        <p:spPr>
          <a:xfrm>
            <a:off x="1476563" y="3682168"/>
            <a:ext cx="3595770"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7" y="-5"/>
            <a:ext cx="5176144" cy="2988452"/>
            <a:chOff x="-5" y="-4"/>
            <a:chExt cx="3882108" cy="2241339"/>
          </a:xfrm>
        </p:grpSpPr>
        <p:sp>
          <p:nvSpPr>
            <p:cNvPr id="32" name="Google Shape;32;p5"/>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5"/>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 name="Google Shape;34;p5"/>
          <p:cNvGrpSpPr/>
          <p:nvPr/>
        </p:nvGrpSpPr>
        <p:grpSpPr>
          <a:xfrm>
            <a:off x="9300937" y="5188833"/>
            <a:ext cx="2890452" cy="1668827"/>
            <a:chOff x="6975702" y="3891625"/>
            <a:chExt cx="2167839" cy="1251620"/>
          </a:xfrm>
        </p:grpSpPr>
        <p:sp>
          <p:nvSpPr>
            <p:cNvPr id="35" name="Google Shape;35;p5"/>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5"/>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7" name="Google Shape;37;p5"/>
          <p:cNvSpPr txBox="1">
            <a:spLocks noGrp="1"/>
          </p:cNvSpPr>
          <p:nvPr>
            <p:ph type="title"/>
          </p:nvPr>
        </p:nvSpPr>
        <p:spPr>
          <a:xfrm>
            <a:off x="1140400" y="1114667"/>
            <a:ext cx="9911200" cy="6628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body" idx="1"/>
          </p:nvPr>
        </p:nvSpPr>
        <p:spPr>
          <a:xfrm>
            <a:off x="1140400" y="2170533"/>
            <a:ext cx="9911200" cy="36800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333"/>
              </a:spcBef>
              <a:spcAft>
                <a:spcPts val="0"/>
              </a:spcAft>
              <a:buSzPts val="2400"/>
              <a:buChar char="⌾"/>
              <a:defRPr/>
            </a:lvl2pPr>
            <a:lvl3pPr marL="1828754" lvl="2" indent="-507987" rtl="0">
              <a:spcBef>
                <a:spcPts val="1333"/>
              </a:spcBef>
              <a:spcAft>
                <a:spcPts val="0"/>
              </a:spcAft>
              <a:buSzPts val="2400"/>
              <a:buChar char="•"/>
              <a:defRPr/>
            </a:lvl3pPr>
            <a:lvl4pPr marL="2438339" lvl="3" indent="-507987" rtl="0">
              <a:spcBef>
                <a:spcPts val="1333"/>
              </a:spcBef>
              <a:spcAft>
                <a:spcPts val="0"/>
              </a:spcAft>
              <a:buSzPts val="2400"/>
              <a:buChar char="●"/>
              <a:defRPr/>
            </a:lvl4pPr>
            <a:lvl5pPr marL="3047924" lvl="4" indent="-507987" rtl="0">
              <a:spcBef>
                <a:spcPts val="1333"/>
              </a:spcBef>
              <a:spcAft>
                <a:spcPts val="0"/>
              </a:spcAft>
              <a:buSzPts val="2400"/>
              <a:buChar char="○"/>
              <a:defRPr/>
            </a:lvl5pPr>
            <a:lvl6pPr marL="3657509" lvl="5" indent="-507987" rtl="0">
              <a:spcBef>
                <a:spcPts val="1333"/>
              </a:spcBef>
              <a:spcAft>
                <a:spcPts val="0"/>
              </a:spcAft>
              <a:buSzPts val="2400"/>
              <a:buChar char="■"/>
              <a:defRPr/>
            </a:lvl6pPr>
            <a:lvl7pPr marL="4267093" lvl="6" indent="-507987" rtl="0">
              <a:spcBef>
                <a:spcPts val="1333"/>
              </a:spcBef>
              <a:spcAft>
                <a:spcPts val="0"/>
              </a:spcAft>
              <a:buSzPts val="2400"/>
              <a:buChar char="●"/>
              <a:defRPr/>
            </a:lvl7pPr>
            <a:lvl8pPr marL="4876678" lvl="7" indent="-507987" rtl="0">
              <a:spcBef>
                <a:spcPts val="1333"/>
              </a:spcBef>
              <a:spcAft>
                <a:spcPts val="0"/>
              </a:spcAft>
              <a:buSzPts val="2400"/>
              <a:buChar char="○"/>
              <a:defRPr/>
            </a:lvl8pPr>
            <a:lvl9pPr marL="5486263" lvl="8" indent="-507987" rtl="0">
              <a:spcBef>
                <a:spcPts val="1333"/>
              </a:spcBef>
              <a:spcAft>
                <a:spcPts val="1333"/>
              </a:spcAft>
              <a:buSzPts val="2400"/>
              <a:buChar char="■"/>
              <a:defRPr/>
            </a:lvl9pPr>
          </a:lstStyle>
          <a:p>
            <a:endParaRPr/>
          </a:p>
        </p:txBody>
      </p:sp>
      <p:sp>
        <p:nvSpPr>
          <p:cNvPr id="39" name="Google Shape;39;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356315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3"/>
        <p:cNvGrpSpPr/>
        <p:nvPr/>
      </p:nvGrpSpPr>
      <p:grpSpPr>
        <a:xfrm>
          <a:off x="0" y="0"/>
          <a:ext cx="0" cy="0"/>
          <a:chOff x="0" y="0"/>
          <a:chExt cx="0" cy="0"/>
        </a:xfrm>
      </p:grpSpPr>
      <p:grpSp>
        <p:nvGrpSpPr>
          <p:cNvPr id="24" name="Google Shape;24;p4"/>
          <p:cNvGrpSpPr/>
          <p:nvPr/>
        </p:nvGrpSpPr>
        <p:grpSpPr>
          <a:xfrm>
            <a:off x="-8852" y="-4967"/>
            <a:ext cx="12209687" cy="6867949"/>
            <a:chOff x="-6639" y="-3725"/>
            <a:chExt cx="9157265" cy="5150962"/>
          </a:xfrm>
        </p:grpSpPr>
        <p:sp>
          <p:nvSpPr>
            <p:cNvPr id="25" name="Google Shape;25;p4"/>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4"/>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7" name="Google Shape;27;p4"/>
          <p:cNvSpPr txBox="1">
            <a:spLocks noGrp="1"/>
          </p:cNvSpPr>
          <p:nvPr>
            <p:ph type="body" idx="1"/>
          </p:nvPr>
        </p:nvSpPr>
        <p:spPr>
          <a:xfrm>
            <a:off x="2070333" y="1208468"/>
            <a:ext cx="8051200" cy="1093200"/>
          </a:xfrm>
          <a:prstGeom prst="rect">
            <a:avLst/>
          </a:prstGeom>
        </p:spPr>
        <p:txBody>
          <a:bodyPr spcFirstLastPara="1" wrap="square" lIns="0" tIns="0" rIns="0" bIns="0" anchor="t" anchorCtr="0">
            <a:noAutofit/>
          </a:bodyPr>
          <a:lstStyle>
            <a:lvl1pPr marL="609585" lvl="0" indent="-592652" rtl="0">
              <a:spcBef>
                <a:spcPts val="0"/>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1pPr>
            <a:lvl2pPr marL="1219170" lvl="1"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2pPr>
            <a:lvl3pPr marL="1828754" lvl="2"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3pPr>
            <a:lvl4pPr marL="2438339" lvl="3"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4pPr>
            <a:lvl5pPr marL="3047924" lvl="4"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5pPr>
            <a:lvl6pPr marL="3657509" lvl="5"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6pPr>
            <a:lvl7pPr marL="4267093" lvl="6"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7pPr>
            <a:lvl8pPr marL="4876678" lvl="7" indent="-592652" rtl="0">
              <a:spcBef>
                <a:spcPts val="1333"/>
              </a:spcBef>
              <a:spcAft>
                <a:spcPts val="0"/>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8pPr>
            <a:lvl9pPr marL="5486263" lvl="8" indent="-592652" rtl="0">
              <a:spcBef>
                <a:spcPts val="1333"/>
              </a:spcBef>
              <a:spcAft>
                <a:spcPts val="1333"/>
              </a:spcAft>
              <a:buClr>
                <a:schemeClr val="dk1"/>
              </a:buClr>
              <a:buSzPts val="3400"/>
              <a:buFont typeface="Titillium Web SemiBold"/>
              <a:buChar char="■"/>
              <a:defRPr sz="4533">
                <a:solidFill>
                  <a:schemeClr val="dk1"/>
                </a:solidFill>
                <a:latin typeface="Titillium Web SemiBold"/>
                <a:ea typeface="Titillium Web SemiBold"/>
                <a:cs typeface="Titillium Web SemiBold"/>
                <a:sym typeface="Titillium Web SemiBold"/>
              </a:defRPr>
            </a:lvl9pPr>
          </a:lstStyle>
          <a:p>
            <a:endParaRPr/>
          </a:p>
        </p:txBody>
      </p:sp>
      <p:sp>
        <p:nvSpPr>
          <p:cNvPr id="28" name="Google Shape;28;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algn="r"/>
            <a:fld id="{00000000-1234-1234-1234-123412341234}" type="slidenum">
              <a:rPr lang="en" smtClean="0"/>
              <a:pPr algn="r"/>
              <a:t>‹#›</a:t>
            </a:fld>
            <a:endParaRPr lang="en"/>
          </a:p>
        </p:txBody>
      </p:sp>
      <p:sp>
        <p:nvSpPr>
          <p:cNvPr id="29" name="Google Shape;29;p4"/>
          <p:cNvSpPr/>
          <p:nvPr/>
        </p:nvSpPr>
        <p:spPr>
          <a:xfrm>
            <a:off x="1015999" y="1016000"/>
            <a:ext cx="799200" cy="629600"/>
          </a:xfrm>
          <a:prstGeom prst="rect">
            <a:avLst/>
          </a:prstGeom>
        </p:spPr>
        <p:txBody>
          <a:bodyPr>
            <a:prstTxWarp prst="textPlain">
              <a:avLst/>
            </a:prstTxWarp>
          </a:bodyPr>
          <a:lstStyle/>
          <a:p>
            <a:pPr lvl="0" algn="ctr"/>
            <a:r>
              <a:rPr sz="2400" b="1" i="0">
                <a:ln>
                  <a:noFill/>
                </a:ln>
                <a:gradFill>
                  <a:gsLst>
                    <a:gs pos="0">
                      <a:schemeClr val="accent4"/>
                    </a:gs>
                    <a:gs pos="27000">
                      <a:schemeClr val="accent3"/>
                    </a:gs>
                    <a:gs pos="84000">
                      <a:schemeClr val="accent2"/>
                    </a:gs>
                    <a:gs pos="100000">
                      <a:schemeClr val="accent2"/>
                    </a:gs>
                  </a:gsLst>
                  <a:lin ang="3599321" scaled="0"/>
                </a:gradFill>
                <a:latin typeface="Arial"/>
              </a:rPr>
              <a:t>“</a:t>
            </a:r>
          </a:p>
        </p:txBody>
      </p:sp>
    </p:spTree>
    <p:extLst>
      <p:ext uri="{BB962C8B-B14F-4D97-AF65-F5344CB8AC3E}">
        <p14:creationId xmlns:p14="http://schemas.microsoft.com/office/powerpoint/2010/main" val="1501296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57259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307193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2382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5" name="Picture Placeholder 2">
            <a:extLst>
              <a:ext uri="{FF2B5EF4-FFF2-40B4-BE49-F238E27FC236}">
                <a16:creationId xmlns:a16="http://schemas.microsoft.com/office/drawing/2014/main" id="{F190D85C-31EB-4A75-915E-2C95A096231B}"/>
              </a:ext>
            </a:extLst>
          </p:cNvPr>
          <p:cNvSpPr>
            <a:spLocks noGrp="1"/>
          </p:cNvSpPr>
          <p:nvPr>
            <p:ph type="pic" idx="11" hasCustomPrompt="1"/>
          </p:nvPr>
        </p:nvSpPr>
        <p:spPr>
          <a:xfrm>
            <a:off x="995114"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F354F78E-D5D6-4FC3-A4CA-5AE593088A5D}"/>
              </a:ext>
            </a:extLst>
          </p:cNvPr>
          <p:cNvSpPr>
            <a:spLocks noGrp="1"/>
          </p:cNvSpPr>
          <p:nvPr>
            <p:ph type="pic" idx="12" hasCustomPrompt="1"/>
          </p:nvPr>
        </p:nvSpPr>
        <p:spPr>
          <a:xfrm>
            <a:off x="3840865"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BB111915-AB98-4076-9063-98C133143B0C}"/>
              </a:ext>
            </a:extLst>
          </p:cNvPr>
          <p:cNvSpPr>
            <a:spLocks noGrp="1"/>
          </p:cNvSpPr>
          <p:nvPr>
            <p:ph type="pic" idx="13" hasCustomPrompt="1"/>
          </p:nvPr>
        </p:nvSpPr>
        <p:spPr>
          <a:xfrm>
            <a:off x="6686616"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785EB07C-AC33-4480-B733-D1796F4650BB}"/>
              </a:ext>
            </a:extLst>
          </p:cNvPr>
          <p:cNvSpPr>
            <a:spLocks noGrp="1"/>
          </p:cNvSpPr>
          <p:nvPr>
            <p:ph type="pic" idx="14" hasCustomPrompt="1"/>
          </p:nvPr>
        </p:nvSpPr>
        <p:spPr>
          <a:xfrm>
            <a:off x="9532368"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88AB1E1-8148-49E9-95FD-6804674767E4}"/>
              </a:ext>
            </a:extLst>
          </p:cNvPr>
          <p:cNvSpPr>
            <a:spLocks noGrp="1"/>
          </p:cNvSpPr>
          <p:nvPr>
            <p:ph type="pic" sz="quarter" idx="44" hasCustomPrompt="1"/>
          </p:nvPr>
        </p:nvSpPr>
        <p:spPr>
          <a:xfrm>
            <a:off x="678235" y="635634"/>
            <a:ext cx="6379790" cy="5586731"/>
          </a:xfrm>
          <a:custGeom>
            <a:avLst/>
            <a:gdLst>
              <a:gd name="connsiteX0" fmla="*/ 5582316 w 6379790"/>
              <a:gd name="connsiteY0" fmla="*/ 4788536 h 5586731"/>
              <a:gd name="connsiteX1" fmla="*/ 6379790 w 6379790"/>
              <a:gd name="connsiteY1" fmla="*/ 4788536 h 5586731"/>
              <a:gd name="connsiteX2" fmla="*/ 6379790 w 6379790"/>
              <a:gd name="connsiteY2" fmla="*/ 5586731 h 5586731"/>
              <a:gd name="connsiteX3" fmla="*/ 5582316 w 6379790"/>
              <a:gd name="connsiteY3" fmla="*/ 5586731 h 5586731"/>
              <a:gd name="connsiteX4" fmla="*/ 3189895 w 6379790"/>
              <a:gd name="connsiteY4" fmla="*/ 3990341 h 5586731"/>
              <a:gd name="connsiteX5" fmla="*/ 3189895 w 6379790"/>
              <a:gd name="connsiteY5" fmla="*/ 4788536 h 5586731"/>
              <a:gd name="connsiteX6" fmla="*/ 3987368 w 6379790"/>
              <a:gd name="connsiteY6" fmla="*/ 4788536 h 5586731"/>
              <a:gd name="connsiteX7" fmla="*/ 3987368 w 6379790"/>
              <a:gd name="connsiteY7" fmla="*/ 3990341 h 5586731"/>
              <a:gd name="connsiteX8" fmla="*/ 5582316 w 6379790"/>
              <a:gd name="connsiteY8" fmla="*/ 3192146 h 5586731"/>
              <a:gd name="connsiteX9" fmla="*/ 6379790 w 6379790"/>
              <a:gd name="connsiteY9" fmla="*/ 3192146 h 5586731"/>
              <a:gd name="connsiteX10" fmla="*/ 6379790 w 6379790"/>
              <a:gd name="connsiteY10" fmla="*/ 3990341 h 5586731"/>
              <a:gd name="connsiteX11" fmla="*/ 5582316 w 6379790"/>
              <a:gd name="connsiteY11" fmla="*/ 3990341 h 5586731"/>
              <a:gd name="connsiteX12" fmla="*/ 5582316 w 6379790"/>
              <a:gd name="connsiteY12" fmla="*/ 0 h 5586731"/>
              <a:gd name="connsiteX13" fmla="*/ 6379790 w 6379790"/>
              <a:gd name="connsiteY13" fmla="*/ 0 h 5586731"/>
              <a:gd name="connsiteX14" fmla="*/ 6379790 w 6379790"/>
              <a:gd name="connsiteY14" fmla="*/ 797565 h 5586731"/>
              <a:gd name="connsiteX15" fmla="*/ 5582316 w 6379790"/>
              <a:gd name="connsiteY15" fmla="*/ 797565 h 5586731"/>
              <a:gd name="connsiteX16" fmla="*/ 0 w 6379790"/>
              <a:gd name="connsiteY16" fmla="*/ 0 h 5586731"/>
              <a:gd name="connsiteX17" fmla="*/ 2392421 w 6379790"/>
              <a:gd name="connsiteY17" fmla="*/ 0 h 5586731"/>
              <a:gd name="connsiteX18" fmla="*/ 2392421 w 6379790"/>
              <a:gd name="connsiteY18" fmla="*/ 797563 h 5586731"/>
              <a:gd name="connsiteX19" fmla="*/ 3189895 w 6379790"/>
              <a:gd name="connsiteY19" fmla="*/ 797563 h 5586731"/>
              <a:gd name="connsiteX20" fmla="*/ 3189895 w 6379790"/>
              <a:gd name="connsiteY20" fmla="*/ 0 h 5586731"/>
              <a:gd name="connsiteX21" fmla="*/ 4784842 w 6379790"/>
              <a:gd name="connsiteY21" fmla="*/ 0 h 5586731"/>
              <a:gd name="connsiteX22" fmla="*/ 4784842 w 6379790"/>
              <a:gd name="connsiteY22" fmla="*/ 797565 h 5586731"/>
              <a:gd name="connsiteX23" fmla="*/ 3987369 w 6379790"/>
              <a:gd name="connsiteY23" fmla="*/ 797565 h 5586731"/>
              <a:gd name="connsiteX24" fmla="*/ 3987369 w 6379790"/>
              <a:gd name="connsiteY24" fmla="*/ 1595756 h 5586731"/>
              <a:gd name="connsiteX25" fmla="*/ 4784842 w 6379790"/>
              <a:gd name="connsiteY25" fmla="*/ 1595756 h 5586731"/>
              <a:gd name="connsiteX26" fmla="*/ 4784842 w 6379790"/>
              <a:gd name="connsiteY26" fmla="*/ 797565 h 5586731"/>
              <a:gd name="connsiteX27" fmla="*/ 5582316 w 6379790"/>
              <a:gd name="connsiteY27" fmla="*/ 797565 h 5586731"/>
              <a:gd name="connsiteX28" fmla="*/ 5582316 w 6379790"/>
              <a:gd name="connsiteY28" fmla="*/ 1595756 h 5586731"/>
              <a:gd name="connsiteX29" fmla="*/ 6379790 w 6379790"/>
              <a:gd name="connsiteY29" fmla="*/ 1595756 h 5586731"/>
              <a:gd name="connsiteX30" fmla="*/ 6379790 w 6379790"/>
              <a:gd name="connsiteY30" fmla="*/ 2393951 h 5586731"/>
              <a:gd name="connsiteX31" fmla="*/ 5582316 w 6379790"/>
              <a:gd name="connsiteY31" fmla="*/ 2393951 h 5586731"/>
              <a:gd name="connsiteX32" fmla="*/ 5582316 w 6379790"/>
              <a:gd name="connsiteY32" fmla="*/ 3192146 h 5586731"/>
              <a:gd name="connsiteX33" fmla="*/ 4784842 w 6379790"/>
              <a:gd name="connsiteY33" fmla="*/ 3192146 h 5586731"/>
              <a:gd name="connsiteX34" fmla="*/ 4784842 w 6379790"/>
              <a:gd name="connsiteY34" fmla="*/ 2393951 h 5586731"/>
              <a:gd name="connsiteX35" fmla="*/ 3987369 w 6379790"/>
              <a:gd name="connsiteY35" fmla="*/ 2393951 h 5586731"/>
              <a:gd name="connsiteX36" fmla="*/ 3987369 w 6379790"/>
              <a:gd name="connsiteY36" fmla="*/ 3192146 h 5586731"/>
              <a:gd name="connsiteX37" fmla="*/ 4784842 w 6379790"/>
              <a:gd name="connsiteY37" fmla="*/ 3192146 h 5586731"/>
              <a:gd name="connsiteX38" fmla="*/ 4784842 w 6379790"/>
              <a:gd name="connsiteY38" fmla="*/ 3990341 h 5586731"/>
              <a:gd name="connsiteX39" fmla="*/ 5582316 w 6379790"/>
              <a:gd name="connsiteY39" fmla="*/ 3990341 h 5586731"/>
              <a:gd name="connsiteX40" fmla="*/ 5582316 w 6379790"/>
              <a:gd name="connsiteY40" fmla="*/ 4788536 h 5586731"/>
              <a:gd name="connsiteX41" fmla="*/ 4784842 w 6379790"/>
              <a:gd name="connsiteY41" fmla="*/ 4788536 h 5586731"/>
              <a:gd name="connsiteX42" fmla="*/ 4784842 w 6379790"/>
              <a:gd name="connsiteY42" fmla="*/ 5586731 h 5586731"/>
              <a:gd name="connsiteX43" fmla="*/ 3987369 w 6379790"/>
              <a:gd name="connsiteY43" fmla="*/ 5586731 h 5586731"/>
              <a:gd name="connsiteX44" fmla="*/ 3987368 w 6379790"/>
              <a:gd name="connsiteY44" fmla="*/ 5586731 h 5586731"/>
              <a:gd name="connsiteX45" fmla="*/ 3189895 w 6379790"/>
              <a:gd name="connsiteY45" fmla="*/ 5586731 h 5586731"/>
              <a:gd name="connsiteX46" fmla="*/ 2392421 w 6379790"/>
              <a:gd name="connsiteY46" fmla="*/ 5586731 h 5586731"/>
              <a:gd name="connsiteX47" fmla="*/ 1594947 w 6379790"/>
              <a:gd name="connsiteY47" fmla="*/ 5586731 h 5586731"/>
              <a:gd name="connsiteX48" fmla="*/ 1594947 w 6379790"/>
              <a:gd name="connsiteY48" fmla="*/ 4788536 h 5586731"/>
              <a:gd name="connsiteX49" fmla="*/ 797474 w 6379790"/>
              <a:gd name="connsiteY49" fmla="*/ 4788536 h 5586731"/>
              <a:gd name="connsiteX50" fmla="*/ 797474 w 6379790"/>
              <a:gd name="connsiteY50" fmla="*/ 5586731 h 5586731"/>
              <a:gd name="connsiteX51" fmla="*/ 0 w 6379790"/>
              <a:gd name="connsiteY51" fmla="*/ 5586731 h 5586731"/>
              <a:gd name="connsiteX52" fmla="*/ 0 w 6379790"/>
              <a:gd name="connsiteY52" fmla="*/ 4788536 h 5586731"/>
              <a:gd name="connsiteX53" fmla="*/ 0 w 6379790"/>
              <a:gd name="connsiteY53" fmla="*/ 3990341 h 5586731"/>
              <a:gd name="connsiteX54" fmla="*/ 0 w 6379790"/>
              <a:gd name="connsiteY54" fmla="*/ 3192146 h 5586731"/>
              <a:gd name="connsiteX55" fmla="*/ 0 w 6379790"/>
              <a:gd name="connsiteY55" fmla="*/ 2393951 h 5586731"/>
              <a:gd name="connsiteX56" fmla="*/ 797473 w 6379790"/>
              <a:gd name="connsiteY56" fmla="*/ 2393951 h 5586731"/>
              <a:gd name="connsiteX57" fmla="*/ 797473 w 6379790"/>
              <a:gd name="connsiteY57" fmla="*/ 1595756 h 5586731"/>
              <a:gd name="connsiteX58" fmla="*/ 0 w 6379790"/>
              <a:gd name="connsiteY58" fmla="*/ 1595756 h 5586731"/>
              <a:gd name="connsiteX59" fmla="*/ 0 w 6379790"/>
              <a:gd name="connsiteY59" fmla="*/ 797562 h 5586731"/>
              <a:gd name="connsiteX60" fmla="*/ 0 w 6379790"/>
              <a:gd name="connsiteY60" fmla="*/ 797561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5582316" y="4788536"/>
                </a:moveTo>
                <a:lnTo>
                  <a:pt x="6379790" y="4788536"/>
                </a:lnTo>
                <a:lnTo>
                  <a:pt x="6379790" y="5586731"/>
                </a:lnTo>
                <a:lnTo>
                  <a:pt x="5582316" y="5586731"/>
                </a:lnTo>
                <a:close/>
                <a:moveTo>
                  <a:pt x="3189895" y="3990341"/>
                </a:moveTo>
                <a:lnTo>
                  <a:pt x="3189895" y="4788536"/>
                </a:lnTo>
                <a:lnTo>
                  <a:pt x="3987368" y="4788536"/>
                </a:lnTo>
                <a:lnTo>
                  <a:pt x="3987368" y="3990341"/>
                </a:lnTo>
                <a:close/>
                <a:moveTo>
                  <a:pt x="5582316" y="3192146"/>
                </a:moveTo>
                <a:lnTo>
                  <a:pt x="6379790" y="3192146"/>
                </a:lnTo>
                <a:lnTo>
                  <a:pt x="6379790" y="3990341"/>
                </a:lnTo>
                <a:lnTo>
                  <a:pt x="5582316" y="3990341"/>
                </a:lnTo>
                <a:close/>
                <a:moveTo>
                  <a:pt x="5582316" y="0"/>
                </a:moveTo>
                <a:lnTo>
                  <a:pt x="6379790" y="0"/>
                </a:lnTo>
                <a:lnTo>
                  <a:pt x="6379790" y="797565"/>
                </a:lnTo>
                <a:lnTo>
                  <a:pt x="5582316" y="797565"/>
                </a:lnTo>
                <a:close/>
                <a:moveTo>
                  <a:pt x="0" y="0"/>
                </a:moveTo>
                <a:lnTo>
                  <a:pt x="2392421" y="0"/>
                </a:lnTo>
                <a:lnTo>
                  <a:pt x="2392421" y="797563"/>
                </a:lnTo>
                <a:lnTo>
                  <a:pt x="3189895" y="797563"/>
                </a:lnTo>
                <a:lnTo>
                  <a:pt x="3189895" y="0"/>
                </a:lnTo>
                <a:lnTo>
                  <a:pt x="4784842" y="0"/>
                </a:lnTo>
                <a:lnTo>
                  <a:pt x="4784842" y="797565"/>
                </a:lnTo>
                <a:lnTo>
                  <a:pt x="3987369" y="797565"/>
                </a:lnTo>
                <a:lnTo>
                  <a:pt x="3987369" y="1595756"/>
                </a:lnTo>
                <a:lnTo>
                  <a:pt x="4784842" y="1595756"/>
                </a:lnTo>
                <a:lnTo>
                  <a:pt x="4784842" y="797565"/>
                </a:lnTo>
                <a:lnTo>
                  <a:pt x="5582316" y="797565"/>
                </a:lnTo>
                <a:lnTo>
                  <a:pt x="5582316" y="1595756"/>
                </a:lnTo>
                <a:lnTo>
                  <a:pt x="6379790" y="1595756"/>
                </a:lnTo>
                <a:lnTo>
                  <a:pt x="6379790" y="2393951"/>
                </a:lnTo>
                <a:lnTo>
                  <a:pt x="5582316" y="2393951"/>
                </a:lnTo>
                <a:lnTo>
                  <a:pt x="5582316" y="3192146"/>
                </a:lnTo>
                <a:lnTo>
                  <a:pt x="4784842" y="3192146"/>
                </a:lnTo>
                <a:lnTo>
                  <a:pt x="4784842" y="2393951"/>
                </a:lnTo>
                <a:lnTo>
                  <a:pt x="3987369" y="2393951"/>
                </a:lnTo>
                <a:lnTo>
                  <a:pt x="3987369" y="3192146"/>
                </a:lnTo>
                <a:lnTo>
                  <a:pt x="4784842" y="3192146"/>
                </a:lnTo>
                <a:lnTo>
                  <a:pt x="4784842" y="3990341"/>
                </a:lnTo>
                <a:lnTo>
                  <a:pt x="5582316" y="3990341"/>
                </a:lnTo>
                <a:lnTo>
                  <a:pt x="5582316" y="4788536"/>
                </a:lnTo>
                <a:lnTo>
                  <a:pt x="4784842" y="4788536"/>
                </a:lnTo>
                <a:lnTo>
                  <a:pt x="4784842" y="5586731"/>
                </a:lnTo>
                <a:lnTo>
                  <a:pt x="3987369" y="5586731"/>
                </a:lnTo>
                <a:lnTo>
                  <a:pt x="3987368" y="5586731"/>
                </a:lnTo>
                <a:lnTo>
                  <a:pt x="3189895" y="5586731"/>
                </a:lnTo>
                <a:lnTo>
                  <a:pt x="2392421" y="5586731"/>
                </a:lnTo>
                <a:lnTo>
                  <a:pt x="1594947" y="5586731"/>
                </a:lnTo>
                <a:lnTo>
                  <a:pt x="1594947" y="4788536"/>
                </a:lnTo>
                <a:lnTo>
                  <a:pt x="797474" y="4788536"/>
                </a:lnTo>
                <a:lnTo>
                  <a:pt x="797474" y="5586731"/>
                </a:lnTo>
                <a:lnTo>
                  <a:pt x="0" y="5586731"/>
                </a:lnTo>
                <a:lnTo>
                  <a:pt x="0" y="4788536"/>
                </a:lnTo>
                <a:lnTo>
                  <a:pt x="0" y="3990341"/>
                </a:lnTo>
                <a:lnTo>
                  <a:pt x="0" y="3192146"/>
                </a:lnTo>
                <a:lnTo>
                  <a:pt x="0" y="2393951"/>
                </a:lnTo>
                <a:lnTo>
                  <a:pt x="797473" y="2393951"/>
                </a:lnTo>
                <a:lnTo>
                  <a:pt x="797473" y="1595756"/>
                </a:lnTo>
                <a:lnTo>
                  <a:pt x="0" y="1595756"/>
                </a:lnTo>
                <a:lnTo>
                  <a:pt x="0" y="797562"/>
                </a:lnTo>
                <a:lnTo>
                  <a:pt x="0" y="79756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324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91" r:id="rId7"/>
    <p:sldLayoutId id="2147483680" r:id="rId8"/>
    <p:sldLayoutId id="2147483681" r:id="rId9"/>
    <p:sldLayoutId id="2147483682" r:id="rId10"/>
    <p:sldLayoutId id="2147483692" r:id="rId11"/>
    <p:sldLayoutId id="2147483684" r:id="rId12"/>
    <p:sldLayoutId id="2147483685" r:id="rId13"/>
    <p:sldLayoutId id="2147483686" r:id="rId14"/>
    <p:sldLayoutId id="2147483687" r:id="rId15"/>
    <p:sldLayoutId id="2147483688" r:id="rId16"/>
    <p:sldLayoutId id="2147483671" r:id="rId17"/>
    <p:sldLayoutId id="2147483672" r:id="rId18"/>
    <p:sldLayoutId id="2147483694" r:id="rId19"/>
    <p:sldLayoutId id="2147483696" r:id="rId20"/>
    <p:sldLayoutId id="2147483698" r:id="rId21"/>
    <p:sldLayoutId id="2147483699"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0.xml"/><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heh4cker1769.github.io/autobots/" TargetMode="Externa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hyperlink" Target="mailto:info@autobots.com"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66.png"/><Relationship Id="rId4" Type="http://schemas.openxmlformats.org/officeDocument/2006/relationships/hyperlink" Target="https://theh4cker1769.github.io/autobot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vOUVVDWdXbo"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hyperlink" Target="https://youtu.be/XBNwPNS9XC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69"/>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425" y="2453587"/>
            <a:ext cx="4914289" cy="3687847"/>
          </a:xfrm>
          <a:prstGeom prst="rect">
            <a:avLst/>
          </a:prstGeom>
          <a:noFill/>
        </p:spPr>
      </p:pic>
    </p:spTree>
    <p:extLst>
      <p:ext uri="{BB962C8B-B14F-4D97-AF65-F5344CB8AC3E}">
        <p14:creationId xmlns:p14="http://schemas.microsoft.com/office/powerpoint/2010/main" val="52643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0DBA694B-DF4F-7A45-B774-6EA099357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23" y="110021"/>
            <a:ext cx="12192000" cy="6735754"/>
          </a:xfrm>
          <a:prstGeom prst="rect">
            <a:avLst/>
          </a:prstGeom>
        </p:spPr>
      </p:pic>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237804" y="1221745"/>
            <a:ext cx="11573197" cy="1001414"/>
          </a:xfrm>
        </p:spPr>
        <p:txBody>
          <a:bodyPr lIns="91440" tIns="45720" rIns="91440" bIns="45720" anchor="ctr"/>
          <a:lstStyle/>
          <a:p>
            <a:r>
              <a:rPr lang="en-US" sz="6000" dirty="0">
                <a:solidFill>
                  <a:schemeClr val="tx1"/>
                </a:solidFill>
                <a:latin typeface="Century Schoolbook"/>
                <a:cs typeface="Arial"/>
              </a:rPr>
              <a:t>Future Goals</a:t>
            </a:r>
            <a:endParaRPr lang="en-US" sz="6000" dirty="0">
              <a:solidFill>
                <a:schemeClr val="tx1"/>
              </a:solidFill>
              <a:latin typeface="Century Schoolbook"/>
            </a:endParaRPr>
          </a:p>
        </p:txBody>
      </p:sp>
      <p:sp>
        <p:nvSpPr>
          <p:cNvPr id="3" name="Diamond 2">
            <a:extLst>
              <a:ext uri="{FF2B5EF4-FFF2-40B4-BE49-F238E27FC236}">
                <a16:creationId xmlns:a16="http://schemas.microsoft.com/office/drawing/2014/main" id="{75671DF0-83FF-4F64-83C5-C62EC768964E}"/>
              </a:ext>
            </a:extLst>
          </p:cNvPr>
          <p:cNvSpPr/>
          <p:nvPr/>
        </p:nvSpPr>
        <p:spPr>
          <a:xfrm>
            <a:off x="10266606" y="3131514"/>
            <a:ext cx="1001414" cy="100141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 name="Chevron 46">
            <a:extLst>
              <a:ext uri="{FF2B5EF4-FFF2-40B4-BE49-F238E27FC236}">
                <a16:creationId xmlns:a16="http://schemas.microsoft.com/office/drawing/2014/main" id="{898D2E7F-CF42-4972-807F-D499E6172C1D}"/>
              </a:ext>
            </a:extLst>
          </p:cNvPr>
          <p:cNvSpPr/>
          <p:nvPr/>
        </p:nvSpPr>
        <p:spPr>
          <a:xfrm>
            <a:off x="8963408"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0" name="TextBox 9">
            <a:extLst>
              <a:ext uri="{FF2B5EF4-FFF2-40B4-BE49-F238E27FC236}">
                <a16:creationId xmlns:a16="http://schemas.microsoft.com/office/drawing/2014/main" id="{65DBC4BF-18A7-4FBB-B529-447654C7197D}"/>
              </a:ext>
            </a:extLst>
          </p:cNvPr>
          <p:cNvSpPr txBox="1"/>
          <p:nvPr/>
        </p:nvSpPr>
        <p:spPr>
          <a:xfrm>
            <a:off x="9601044"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2050</a:t>
            </a:r>
            <a:endParaRPr lang="ko-KR" altLang="en-US" sz="1600" b="1" dirty="0">
              <a:solidFill>
                <a:schemeClr val="bg1"/>
              </a:solidFill>
              <a:cs typeface="Arial" pitchFamily="34" charset="0"/>
            </a:endParaRPr>
          </a:p>
        </p:txBody>
      </p:sp>
      <p:sp>
        <p:nvSpPr>
          <p:cNvPr id="11" name="Diamond 10">
            <a:extLst>
              <a:ext uri="{FF2B5EF4-FFF2-40B4-BE49-F238E27FC236}">
                <a16:creationId xmlns:a16="http://schemas.microsoft.com/office/drawing/2014/main" id="{C6A55764-BF2F-4E94-9F93-00DD3D43DE57}"/>
              </a:ext>
            </a:extLst>
          </p:cNvPr>
          <p:cNvSpPr/>
          <p:nvPr/>
        </p:nvSpPr>
        <p:spPr>
          <a:xfrm>
            <a:off x="8236864" y="3131514"/>
            <a:ext cx="1001414" cy="100141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3"/>
              </a:solidFill>
            </a:endParaRPr>
          </a:p>
        </p:txBody>
      </p:sp>
      <p:sp>
        <p:nvSpPr>
          <p:cNvPr id="12" name="Chevron 80">
            <a:extLst>
              <a:ext uri="{FF2B5EF4-FFF2-40B4-BE49-F238E27FC236}">
                <a16:creationId xmlns:a16="http://schemas.microsoft.com/office/drawing/2014/main" id="{273DA5EB-F8CF-4FA0-9F7F-ED5FDC4CF8AE}"/>
              </a:ext>
            </a:extLst>
          </p:cNvPr>
          <p:cNvSpPr/>
          <p:nvPr/>
        </p:nvSpPr>
        <p:spPr>
          <a:xfrm>
            <a:off x="6934112"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3" name="TextBox 12">
            <a:extLst>
              <a:ext uri="{FF2B5EF4-FFF2-40B4-BE49-F238E27FC236}">
                <a16:creationId xmlns:a16="http://schemas.microsoft.com/office/drawing/2014/main" id="{71045156-207A-4BEA-9943-E9D5EABE6B97}"/>
              </a:ext>
            </a:extLst>
          </p:cNvPr>
          <p:cNvSpPr txBox="1"/>
          <p:nvPr/>
        </p:nvSpPr>
        <p:spPr>
          <a:xfrm>
            <a:off x="7527106"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2033</a:t>
            </a:r>
            <a:endParaRPr lang="ko-KR" altLang="en-US" sz="1600" b="1" dirty="0">
              <a:solidFill>
                <a:schemeClr val="bg1"/>
              </a:solidFill>
              <a:cs typeface="Arial" pitchFamily="34" charset="0"/>
            </a:endParaRPr>
          </a:p>
        </p:txBody>
      </p:sp>
      <p:sp>
        <p:nvSpPr>
          <p:cNvPr id="14" name="Diamond 13">
            <a:extLst>
              <a:ext uri="{FF2B5EF4-FFF2-40B4-BE49-F238E27FC236}">
                <a16:creationId xmlns:a16="http://schemas.microsoft.com/office/drawing/2014/main" id="{608C1FE6-D8FC-4CB6-8F8C-27331683455F}"/>
              </a:ext>
            </a:extLst>
          </p:cNvPr>
          <p:cNvSpPr/>
          <p:nvPr/>
        </p:nvSpPr>
        <p:spPr>
          <a:xfrm>
            <a:off x="6207120" y="3131514"/>
            <a:ext cx="1001414" cy="1001414"/>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3"/>
              </a:solidFill>
            </a:endParaRPr>
          </a:p>
        </p:txBody>
      </p:sp>
      <p:sp>
        <p:nvSpPr>
          <p:cNvPr id="15" name="Chevron 83">
            <a:extLst>
              <a:ext uri="{FF2B5EF4-FFF2-40B4-BE49-F238E27FC236}">
                <a16:creationId xmlns:a16="http://schemas.microsoft.com/office/drawing/2014/main" id="{63885904-9847-4390-BB31-AC88EF357D18}"/>
              </a:ext>
            </a:extLst>
          </p:cNvPr>
          <p:cNvSpPr/>
          <p:nvPr/>
        </p:nvSpPr>
        <p:spPr>
          <a:xfrm>
            <a:off x="4904817"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6" name="TextBox 15">
            <a:extLst>
              <a:ext uri="{FF2B5EF4-FFF2-40B4-BE49-F238E27FC236}">
                <a16:creationId xmlns:a16="http://schemas.microsoft.com/office/drawing/2014/main" id="{2A0FB8B7-A419-4723-8D70-062FEE1F86CE}"/>
              </a:ext>
            </a:extLst>
          </p:cNvPr>
          <p:cNvSpPr txBox="1"/>
          <p:nvPr/>
        </p:nvSpPr>
        <p:spPr>
          <a:xfrm>
            <a:off x="5499036" y="3466074"/>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2029</a:t>
            </a:r>
            <a:endParaRPr lang="ko-KR" altLang="en-US" sz="1600" b="1" dirty="0">
              <a:solidFill>
                <a:schemeClr val="bg1"/>
              </a:solidFill>
              <a:cs typeface="Arial" pitchFamily="34" charset="0"/>
            </a:endParaRPr>
          </a:p>
        </p:txBody>
      </p:sp>
      <p:sp>
        <p:nvSpPr>
          <p:cNvPr id="17" name="Diamond 16">
            <a:extLst>
              <a:ext uri="{FF2B5EF4-FFF2-40B4-BE49-F238E27FC236}">
                <a16:creationId xmlns:a16="http://schemas.microsoft.com/office/drawing/2014/main" id="{BD93D6E4-80DA-476E-8BD6-16E0099E5B33}"/>
              </a:ext>
            </a:extLst>
          </p:cNvPr>
          <p:cNvSpPr/>
          <p:nvPr/>
        </p:nvSpPr>
        <p:spPr>
          <a:xfrm>
            <a:off x="4177378" y="3131514"/>
            <a:ext cx="1001414" cy="1001414"/>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8" name="Chevron 86">
            <a:extLst>
              <a:ext uri="{FF2B5EF4-FFF2-40B4-BE49-F238E27FC236}">
                <a16:creationId xmlns:a16="http://schemas.microsoft.com/office/drawing/2014/main" id="{ECBA9CCB-B3CA-43C5-A5F0-55298EB53BC2}"/>
              </a:ext>
            </a:extLst>
          </p:cNvPr>
          <p:cNvSpPr/>
          <p:nvPr/>
        </p:nvSpPr>
        <p:spPr>
          <a:xfrm>
            <a:off x="2875522"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9" name="TextBox 18">
            <a:extLst>
              <a:ext uri="{FF2B5EF4-FFF2-40B4-BE49-F238E27FC236}">
                <a16:creationId xmlns:a16="http://schemas.microsoft.com/office/drawing/2014/main" id="{4353EF5B-D386-4751-840E-62D87A423ECC}"/>
              </a:ext>
            </a:extLst>
          </p:cNvPr>
          <p:cNvSpPr txBox="1"/>
          <p:nvPr/>
        </p:nvSpPr>
        <p:spPr>
          <a:xfrm>
            <a:off x="3466062"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2025</a:t>
            </a:r>
            <a:endParaRPr lang="ko-KR" altLang="en-US" sz="1600" b="1" dirty="0">
              <a:solidFill>
                <a:schemeClr val="bg1"/>
              </a:solidFill>
              <a:cs typeface="Arial" pitchFamily="34" charset="0"/>
            </a:endParaRPr>
          </a:p>
        </p:txBody>
      </p:sp>
      <p:sp>
        <p:nvSpPr>
          <p:cNvPr id="20" name="Diamond 19">
            <a:extLst>
              <a:ext uri="{FF2B5EF4-FFF2-40B4-BE49-F238E27FC236}">
                <a16:creationId xmlns:a16="http://schemas.microsoft.com/office/drawing/2014/main" id="{524C1CEF-D324-4973-842D-35AA54D2A724}"/>
              </a:ext>
            </a:extLst>
          </p:cNvPr>
          <p:cNvSpPr/>
          <p:nvPr/>
        </p:nvSpPr>
        <p:spPr>
          <a:xfrm>
            <a:off x="2147636" y="3131514"/>
            <a:ext cx="1001414" cy="1001414"/>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1" name="Chevron 89">
            <a:extLst>
              <a:ext uri="{FF2B5EF4-FFF2-40B4-BE49-F238E27FC236}">
                <a16:creationId xmlns:a16="http://schemas.microsoft.com/office/drawing/2014/main" id="{95EC97A0-C298-4A6A-897C-218AD596219B}"/>
              </a:ext>
            </a:extLst>
          </p:cNvPr>
          <p:cNvSpPr/>
          <p:nvPr/>
        </p:nvSpPr>
        <p:spPr>
          <a:xfrm>
            <a:off x="846227" y="3354794"/>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2" name="직사각형 113">
            <a:extLst>
              <a:ext uri="{FF2B5EF4-FFF2-40B4-BE49-F238E27FC236}">
                <a16:creationId xmlns:a16="http://schemas.microsoft.com/office/drawing/2014/main" id="{8E3E9BE4-16A6-4F41-AB14-78C2471702DB}"/>
              </a:ext>
            </a:extLst>
          </p:cNvPr>
          <p:cNvSpPr>
            <a:spLocks noChangeArrowheads="1"/>
          </p:cNvSpPr>
          <p:nvPr/>
        </p:nvSpPr>
        <p:spPr bwMode="auto">
          <a:xfrm>
            <a:off x="1445352" y="3462945"/>
            <a:ext cx="655750"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bg1"/>
                </a:solidFill>
                <a:cs typeface="Arial" charset="0"/>
              </a:rPr>
              <a:t>2021</a:t>
            </a:r>
            <a:endParaRPr lang="ko-KR" altLang="en-US" sz="1600" dirty="0">
              <a:solidFill>
                <a:schemeClr val="bg1"/>
              </a:solidFill>
            </a:endParaRPr>
          </a:p>
        </p:txBody>
      </p:sp>
      <p:grpSp>
        <p:nvGrpSpPr>
          <p:cNvPr id="23" name="Group 22">
            <a:extLst>
              <a:ext uri="{FF2B5EF4-FFF2-40B4-BE49-F238E27FC236}">
                <a16:creationId xmlns:a16="http://schemas.microsoft.com/office/drawing/2014/main" id="{48D4FBC8-E585-4FE3-A5B1-263B8C3C0E38}"/>
              </a:ext>
            </a:extLst>
          </p:cNvPr>
          <p:cNvGrpSpPr/>
          <p:nvPr/>
        </p:nvGrpSpPr>
        <p:grpSpPr>
          <a:xfrm>
            <a:off x="388820" y="4674496"/>
            <a:ext cx="2184268" cy="738378"/>
            <a:chOff x="6210997" y="1433695"/>
            <a:chExt cx="1909893" cy="430156"/>
          </a:xfrm>
          <a:noFill/>
        </p:grpSpPr>
        <p:sp>
          <p:nvSpPr>
            <p:cNvPr id="24" name="TextBox 23">
              <a:extLst>
                <a:ext uri="{FF2B5EF4-FFF2-40B4-BE49-F238E27FC236}">
                  <a16:creationId xmlns:a16="http://schemas.microsoft.com/office/drawing/2014/main" id="{4E818975-044D-4137-9EB4-95FC7784A5A9}"/>
                </a:ext>
              </a:extLst>
            </p:cNvPr>
            <p:cNvSpPr txBox="1"/>
            <p:nvPr/>
          </p:nvSpPr>
          <p:spPr>
            <a:xfrm>
              <a:off x="6210999" y="1433695"/>
              <a:ext cx="1909891" cy="412391"/>
            </a:xfrm>
            <a:prstGeom prst="rect">
              <a:avLst/>
            </a:prstGeom>
            <a:grpFill/>
          </p:spPr>
          <p:txBody>
            <a:bodyPr wrap="square" lIns="91440" tIns="45720" rIns="91440" bIns="45720" rtlCol="0" anchor="t">
              <a:spAutoFit/>
            </a:bodyPr>
            <a:lstStyle/>
            <a:p>
              <a:r>
                <a:rPr lang="en-US" altLang="ko-KR" sz="2000" b="1">
                  <a:latin typeface="+mj-lt"/>
                  <a:ea typeface="Microsoft Uighur" panose="02000000000000000000" pitchFamily="2" charset="0"/>
                  <a:cs typeface="Arial"/>
                </a:rPr>
                <a:t>Established our company</a:t>
              </a:r>
              <a:r>
                <a:rPr lang="en-US" altLang="ko-KR" sz="2000" b="1" dirty="0">
                  <a:latin typeface="+mj-lt"/>
                  <a:ea typeface="Microsoft Uighur" panose="02000000000000000000" pitchFamily="2" charset="0"/>
                  <a:cs typeface="Arial"/>
                </a:rPr>
                <a:t> </a:t>
              </a:r>
              <a:endParaRPr lang="en-US" altLang="ko-KR" sz="2000" b="1" dirty="0">
                <a:latin typeface="+mj-lt"/>
                <a:ea typeface="Microsoft Uighur" panose="02000000000000000000" pitchFamily="2" charset="0"/>
                <a:cs typeface="Arial" pitchFamily="34" charset="0"/>
              </a:endParaRPr>
            </a:p>
          </p:txBody>
        </p:sp>
        <p:sp>
          <p:nvSpPr>
            <p:cNvPr id="25" name="TextBox 24">
              <a:extLst>
                <a:ext uri="{FF2B5EF4-FFF2-40B4-BE49-F238E27FC236}">
                  <a16:creationId xmlns:a16="http://schemas.microsoft.com/office/drawing/2014/main" id="{7B5754D6-0571-42F1-82DD-A55ED67D11AD}"/>
                </a:ext>
              </a:extLst>
            </p:cNvPr>
            <p:cNvSpPr txBox="1"/>
            <p:nvPr/>
          </p:nvSpPr>
          <p:spPr>
            <a:xfrm>
              <a:off x="6210997" y="1630759"/>
              <a:ext cx="1457346" cy="233092"/>
            </a:xfrm>
            <a:prstGeom prst="rect">
              <a:avLst/>
            </a:prstGeom>
            <a:grpFill/>
          </p:spPr>
          <p:txBody>
            <a:bodyPr wrap="square" lIns="91440" tIns="45720" rIns="91440" bIns="45720" rtlCol="0" anchor="t">
              <a:spAutoFit/>
            </a:bodyPr>
            <a:lstStyle/>
            <a:p>
              <a:r>
                <a:rPr lang="en-US" altLang="ko-KR" sz="2000">
                  <a:latin typeface="+mj-lt"/>
                  <a:ea typeface="Microsoft Uighur" panose="02000000000000000000" pitchFamily="2" charset="0"/>
                  <a:cs typeface="Arial"/>
                </a:rPr>
                <a:t>.       </a:t>
              </a:r>
              <a:endParaRPr lang="ko-KR" altLang="en-US" sz="2000">
                <a:latin typeface="+mj-lt"/>
                <a:cs typeface="Arial" pitchFamily="34" charset="0"/>
              </a:endParaRPr>
            </a:p>
          </p:txBody>
        </p:sp>
      </p:grpSp>
      <p:cxnSp>
        <p:nvCxnSpPr>
          <p:cNvPr id="38" name="Straight Connector 37">
            <a:extLst>
              <a:ext uri="{FF2B5EF4-FFF2-40B4-BE49-F238E27FC236}">
                <a16:creationId xmlns:a16="http://schemas.microsoft.com/office/drawing/2014/main" id="{E8AF0F0C-31F3-42F6-9B5A-42C5296CC075}"/>
              </a:ext>
            </a:extLst>
          </p:cNvPr>
          <p:cNvCxnSpPr/>
          <p:nvPr/>
        </p:nvCxnSpPr>
        <p:spPr>
          <a:xfrm>
            <a:off x="1773227" y="3960732"/>
            <a:ext cx="0" cy="720000"/>
          </a:xfrm>
          <a:prstGeom prst="line">
            <a:avLst/>
          </a:prstGeom>
          <a:ln w="38100">
            <a:solidFill>
              <a:schemeClr val="accent6"/>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BC8742-3E9D-4DC0-B004-BCE785C37ED8}"/>
              </a:ext>
            </a:extLst>
          </p:cNvPr>
          <p:cNvCxnSpPr/>
          <p:nvPr/>
        </p:nvCxnSpPr>
        <p:spPr>
          <a:xfrm>
            <a:off x="3801927" y="3960732"/>
            <a:ext cx="2261" cy="720000"/>
          </a:xfrm>
          <a:prstGeom prst="line">
            <a:avLst/>
          </a:prstGeom>
          <a:ln w="38100">
            <a:solidFill>
              <a:schemeClr val="accent3"/>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FDF67E-7B09-4259-8A6D-11B7DC33669C}"/>
              </a:ext>
            </a:extLst>
          </p:cNvPr>
          <p:cNvCxnSpPr/>
          <p:nvPr/>
        </p:nvCxnSpPr>
        <p:spPr>
          <a:xfrm flipH="1">
            <a:off x="5832886" y="3960732"/>
            <a:ext cx="122" cy="720000"/>
          </a:xfrm>
          <a:prstGeom prst="line">
            <a:avLst/>
          </a:prstGeom>
          <a:ln w="38100">
            <a:solidFill>
              <a:schemeClr val="accent4"/>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0C18C3-5E95-430D-B92A-19CC98D19FA3}"/>
              </a:ext>
            </a:extLst>
          </p:cNvPr>
          <p:cNvCxnSpPr/>
          <p:nvPr/>
        </p:nvCxnSpPr>
        <p:spPr>
          <a:xfrm>
            <a:off x="7861708" y="3960732"/>
            <a:ext cx="0" cy="720000"/>
          </a:xfrm>
          <a:prstGeom prst="line">
            <a:avLst/>
          </a:prstGeom>
          <a:ln w="38100">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C56727-14BF-4284-87F5-984529F14965}"/>
              </a:ext>
            </a:extLst>
          </p:cNvPr>
          <p:cNvCxnSpPr/>
          <p:nvPr/>
        </p:nvCxnSpPr>
        <p:spPr>
          <a:xfrm>
            <a:off x="9890408" y="3960732"/>
            <a:ext cx="0" cy="720000"/>
          </a:xfrm>
          <a:prstGeom prst="line">
            <a:avLst/>
          </a:prstGeom>
          <a:ln w="38100">
            <a:solidFill>
              <a:schemeClr val="accent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FACFBBE-D8CF-46F1-8C78-AC42130F9C37}"/>
              </a:ext>
            </a:extLst>
          </p:cNvPr>
          <p:cNvSpPr txBox="1"/>
          <p:nvPr/>
        </p:nvSpPr>
        <p:spPr>
          <a:xfrm>
            <a:off x="956774" y="1948559"/>
            <a:ext cx="1632905" cy="400110"/>
          </a:xfrm>
          <a:prstGeom prst="rect">
            <a:avLst/>
          </a:prstGeom>
          <a:noFill/>
        </p:spPr>
        <p:txBody>
          <a:bodyPr wrap="square" lIns="91440" tIns="45720" rIns="91440" bIns="45720" rtlCol="0" anchor="t">
            <a:spAutoFit/>
          </a:bodyPr>
          <a:lstStyle/>
          <a:p>
            <a:pPr algn="ctr"/>
            <a:endParaRPr lang="en-US" altLang="ko-KR" sz="2000" b="1"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FF169DAE-28B5-4470-9579-5C9A3AC975B8}"/>
              </a:ext>
            </a:extLst>
          </p:cNvPr>
          <p:cNvSpPr txBox="1"/>
          <p:nvPr/>
        </p:nvSpPr>
        <p:spPr>
          <a:xfrm>
            <a:off x="2869575" y="4683299"/>
            <a:ext cx="18988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Arial"/>
              </a:rPr>
              <a:t>Going to Develop AUTOBOTS on Industrial Level</a:t>
            </a:r>
          </a:p>
        </p:txBody>
      </p:sp>
      <p:sp>
        <p:nvSpPr>
          <p:cNvPr id="49" name="TextBox 48">
            <a:extLst>
              <a:ext uri="{FF2B5EF4-FFF2-40B4-BE49-F238E27FC236}">
                <a16:creationId xmlns:a16="http://schemas.microsoft.com/office/drawing/2014/main" id="{EE6A8672-99A7-4C74-BF6B-8B3DB39AD245}"/>
              </a:ext>
            </a:extLst>
          </p:cNvPr>
          <p:cNvSpPr txBox="1"/>
          <p:nvPr/>
        </p:nvSpPr>
        <p:spPr>
          <a:xfrm>
            <a:off x="4877227" y="4661976"/>
            <a:ext cx="241713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Plan to Create </a:t>
            </a:r>
            <a:r>
              <a:rPr lang="en-US" sz="2000" b="1" dirty="0" err="1">
                <a:cs typeface="Arial"/>
              </a:rPr>
              <a:t>Humaniod</a:t>
            </a:r>
            <a:r>
              <a:rPr lang="en-US" sz="2000" b="1" dirty="0">
                <a:cs typeface="Arial"/>
              </a:rPr>
              <a:t> </a:t>
            </a:r>
            <a:r>
              <a:rPr lang="en-US" sz="2000" b="1" dirty="0" err="1">
                <a:cs typeface="Arial"/>
              </a:rPr>
              <a:t>Autobots</a:t>
            </a:r>
            <a:endParaRPr lang="en-US" sz="2000" b="1" dirty="0">
              <a:cs typeface="Arial"/>
            </a:endParaRPr>
          </a:p>
        </p:txBody>
      </p:sp>
      <p:sp>
        <p:nvSpPr>
          <p:cNvPr id="50" name="TextBox 49">
            <a:extLst>
              <a:ext uri="{FF2B5EF4-FFF2-40B4-BE49-F238E27FC236}">
                <a16:creationId xmlns:a16="http://schemas.microsoft.com/office/drawing/2014/main" id="{27AAFEBF-2EF0-483F-A8C2-928809AF8287}"/>
              </a:ext>
            </a:extLst>
          </p:cNvPr>
          <p:cNvSpPr txBox="1"/>
          <p:nvPr/>
        </p:nvSpPr>
        <p:spPr>
          <a:xfrm>
            <a:off x="7209422" y="4699433"/>
            <a:ext cx="23047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Outer Space </a:t>
            </a:r>
            <a:r>
              <a:rPr lang="en-US" sz="2000" b="1" dirty="0" err="1">
                <a:cs typeface="Arial"/>
              </a:rPr>
              <a:t>Autobots</a:t>
            </a:r>
            <a:endParaRPr lang="en-US" sz="2000" b="1" dirty="0">
              <a:cs typeface="Arial"/>
            </a:endParaRPr>
          </a:p>
        </p:txBody>
      </p:sp>
      <p:sp>
        <p:nvSpPr>
          <p:cNvPr id="31" name="TextBox 30">
            <a:extLst>
              <a:ext uri="{FF2B5EF4-FFF2-40B4-BE49-F238E27FC236}">
                <a16:creationId xmlns:a16="http://schemas.microsoft.com/office/drawing/2014/main" id="{27AAFEBF-2EF0-483F-A8C2-928809AF8287}"/>
              </a:ext>
            </a:extLst>
          </p:cNvPr>
          <p:cNvSpPr txBox="1"/>
          <p:nvPr/>
        </p:nvSpPr>
        <p:spPr>
          <a:xfrm>
            <a:off x="9022243" y="4683299"/>
            <a:ext cx="23047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a:t>
            </a:r>
            <a:r>
              <a:rPr lang="en-US" sz="2000" b="1" i="1" dirty="0">
                <a:cs typeface="Arial"/>
              </a:rPr>
              <a:t>Sic Mundus </a:t>
            </a:r>
            <a:r>
              <a:rPr lang="en-US" sz="2000" b="1" i="1" dirty="0" err="1">
                <a:cs typeface="Arial"/>
              </a:rPr>
              <a:t>Creatus</a:t>
            </a:r>
            <a:r>
              <a:rPr lang="en-US" sz="2000" b="1" i="1" dirty="0">
                <a:cs typeface="Arial"/>
              </a:rPr>
              <a:t> Est</a:t>
            </a:r>
            <a:r>
              <a:rPr lang="en-US" sz="2000" b="1" dirty="0">
                <a:cs typeface="Arial"/>
              </a:rPr>
              <a:t>”</a:t>
            </a:r>
          </a:p>
        </p:txBody>
      </p:sp>
    </p:spTree>
    <p:extLst>
      <p:ext uri="{BB962C8B-B14F-4D97-AF65-F5344CB8AC3E}">
        <p14:creationId xmlns:p14="http://schemas.microsoft.com/office/powerpoint/2010/main" val="3979649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Graphic 17">
            <a:extLst>
              <a:ext uri="{FF2B5EF4-FFF2-40B4-BE49-F238E27FC236}">
                <a16:creationId xmlns:a16="http://schemas.microsoft.com/office/drawing/2014/main" id="{2C2FC7C8-B1AC-43A6-8BD6-6D433BCEFED6}"/>
              </a:ext>
            </a:extLst>
          </p:cNvPr>
          <p:cNvGrpSpPr/>
          <p:nvPr/>
        </p:nvGrpSpPr>
        <p:grpSpPr>
          <a:xfrm>
            <a:off x="2850733" y="1037743"/>
            <a:ext cx="6136536" cy="3601342"/>
            <a:chOff x="2687161" y="3731096"/>
            <a:chExt cx="5158677" cy="3027467"/>
          </a:xfrm>
        </p:grpSpPr>
        <p:sp>
          <p:nvSpPr>
            <p:cNvPr id="310" name="Freeform: Shape 309">
              <a:extLst>
                <a:ext uri="{FF2B5EF4-FFF2-40B4-BE49-F238E27FC236}">
                  <a16:creationId xmlns:a16="http://schemas.microsoft.com/office/drawing/2014/main" id="{F396AC0E-42BF-40EF-8AEE-A83E1FF55B95}"/>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DA48488-7B11-486A-B8F2-6EC2D3184D69}"/>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F6B3EF10-64B9-49A2-B7E7-67F40A4F159E}"/>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90283E78-86F2-400C-B3E4-878227CC4D36}"/>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A39EC89A-09F8-40BC-BEF8-702D375A0A83}"/>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940DF36F-6E67-4105-AF89-80F2A2A2917B}"/>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6422462F-3456-4F01-819A-A3FB3AE33CED}"/>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257E2EDE-7F3C-4288-956B-D2328C42991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AD92657-F449-4FFB-946A-50A8BFC58DCC}"/>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D33C057-B3A7-40F4-8EF5-9AA4A43F3454}"/>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4AA1B08D-399D-442F-9501-2ADFD96607D3}"/>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1D6416E-4D2B-45C7-9E12-E9EFD5C8F1F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C753F4D-F008-4630-B093-FD921EC38A78}"/>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662F9052-5334-4C6C-A33C-DC439A90EE6A}"/>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422D0D8E-CBF7-47C0-9530-F0363EED0558}"/>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165A420-E895-4BDE-9B00-E8F8B0B2D263}"/>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1BF4DCA-401B-4E6A-9761-99BF1082776D}"/>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5740C0-60EF-4716-ABBF-7C12C0DA3799}"/>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C0833ABA-EB77-4A9C-82A0-8EF1829D7910}"/>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A45B6DF-B343-4660-B581-26B0B29CF87B}"/>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0362C93D-29B6-434B-92E1-4830D4F6335E}"/>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91DE79E0-0C58-432C-971C-8BC06BB8B755}"/>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C1524741-F0CF-464F-9C9B-E0FB1D5EBA34}"/>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0FE9784-00CD-4A6C-8AE0-7BAC73AFB3A0}"/>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4F83ECF-69F5-48E1-8C7E-7D94C224D784}"/>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11ED6D4-6B47-41F2-B359-C5A8806E0B73}"/>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4686BD63-F6CF-4F41-B52C-BE34BA614C2E}"/>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24A0AD1-9E5C-44AD-8C4D-C5FB905C6E40}"/>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2FDBC8F-ED5D-4A36-8CFC-A891311FA460}"/>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F9A19EA6-2C4D-48FC-8F25-017560E908B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6215D654-1A8B-42B8-AA6C-29406AD7CE44}"/>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2F5BC6-0666-4C38-943A-35238F439CB5}"/>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31F385B2-EC6B-485A-B7D2-215443DDC2A2}"/>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0D84A4A6-61AC-457A-9683-C996DFE025B4}"/>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85A8AE39-A1CE-4A9C-8E2B-3C5A09496BF5}"/>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8FDE934-723B-4F9D-837B-59F93691CE99}"/>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EBD5FAC-EC28-4870-AF18-48DCCA5DC662}"/>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8B40D21-C708-402E-BD55-1A8642689E7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6A471EA-9170-4042-8A74-96918B02D4BB}"/>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843E9E3-6070-4171-9FC8-6B40352C396F}"/>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CEF82ECB-530F-44FF-8B52-4B0B8D969389}"/>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603E9F52-5216-42DE-B5A8-FEAE5A0450D2}"/>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EFE0131A-56E4-4C4C-8E93-053A1F414194}"/>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094AA9E-FE43-4C83-9BF8-0945E9D622B9}"/>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2F8C19D-F459-46F9-A0A2-7A0D64039FD5}"/>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5F01E0C9-0433-439E-8918-CBEBF7D87E83}"/>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9573543-A962-4548-A1EC-BAF075BEA71F}"/>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CE039A49-26E5-4425-AA8A-BEE7ABB9C73E}"/>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ADDB70D-02DA-4058-8935-39C67330C796}"/>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57BC476-D62D-467E-A709-E868F444120D}"/>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D4DE89C-434A-4DBD-BA41-E284EC5F2A8D}"/>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6549C8F7-D47D-4C22-B455-3843A9CFF1E4}"/>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0D0F6434-F879-4274-BAB9-2BA45E4C8F5A}"/>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E7E9E606-6B04-4C7A-B2DD-7665317AB0FC}"/>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54D34D9-11B8-47C9-8CB0-58CF5A591CD1}"/>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89B749F-BB05-4C49-9931-2B332532D102}"/>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6A8E1CBE-00B6-47BC-9807-34D4A0A08F14}"/>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ED4090C-9999-44FC-A35C-784C1FC0CAEB}"/>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A0E4143-0707-452C-B629-DA2789D5287B}"/>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8A4ABA9-2D49-4E6C-A47E-3EA3568FD209}"/>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5A61952-3791-4AB1-A774-7E5A8AFED138}"/>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2218DFE-BA7A-4305-AEFA-ED27D0C3CF83}"/>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626D6D99-DE9D-4D9C-8F68-B9ED78E3ABCA}"/>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9FC69316-6890-4CAF-97AA-BE11A9DD4706}"/>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E963751D-EF1D-4A28-A0CD-74E35D7B5BB7}"/>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E7DEF31A-33FF-43B5-8174-DD529C4EF6DA}"/>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ABC465C-7974-44AF-9446-A51308A49885}"/>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C95AF59C-27D6-46D3-A847-1A889CFAE026}"/>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1372A22-A0A3-4471-84A7-17892E825B01}"/>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BC26F2F2-02EB-4048-95DE-C5DEFC4FF1FF}"/>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6602962-A434-40A3-911D-9E3AD82E9861}"/>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4B89E7E9-2A60-47AE-9107-9F8C5BAEC108}"/>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5D3590FF-8D52-47FC-859A-13989E57A12C}"/>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305554A-6EA5-4B92-9762-D6983AA959FC}"/>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6395ED8-0E39-4E2B-A684-F227045159FD}"/>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181A5AD0-3164-4530-A540-95777F01CB2D}"/>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DF629B9-7149-4C8D-AC24-4A5C9C8CC74F}"/>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7808DDCD-55C4-4902-A003-BEF0E2D3C7E8}"/>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9021D36-007B-420B-9B09-B4879D4C6B87}"/>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EDF3C7E7-9E25-4661-90BD-675D39C11A80}"/>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B4DA5343-CC9C-4FEF-9ACE-B9B31F4B9910}"/>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4B9EF348-3470-4AAF-827E-8DF72C3BC7F7}"/>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6009727D-791D-4338-8B29-DDAF8CB3A345}"/>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3653A589-879F-4D0A-A20E-D2CA6D513016}"/>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2E6E5CB7-E770-4E69-BECD-93CA50FD4ECD}"/>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DAA8CCF9-DD57-4063-B47A-BF04A7C74C92}"/>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105D85FC-A11F-431A-A8D1-BE41257217E6}"/>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2CFA2421-B754-47A0-ABC4-B749C3B752EF}"/>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FFAF6AE7-BC24-47C9-A58A-20844FD18B42}"/>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676C2374-CB55-4FCD-81CF-A3029B774E02}"/>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A0888348-17EF-4621-A901-B979EDCF6156}"/>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1888713-BD8C-4831-B4CF-93AF1775F185}"/>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820CE78-0E4F-492C-A85E-610ED3C5CC40}"/>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09B3EC30-BD2D-4C70-81C1-E15858104D31}"/>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729BB3F-3462-4531-B679-EA4320275D5C}"/>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5A74625-F7F6-4997-98E1-62D69338765C}"/>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F2CA862F-43FF-4C8C-86DC-D929938C6B34}"/>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99A0ADB4-DD84-4F2F-8D5D-B8EAB746A68E}"/>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D9054FE-8829-4A95-BF0C-85FDBF3E80A7}"/>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83FC42C1-7816-4F9E-BA97-970D28E79CAC}"/>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578A4E39-E107-411A-ADD9-6F5C864EAE16}"/>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E3C4915F-4F78-4586-94A9-AC159689FF21}"/>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A229F461-7107-40AC-937B-1D73CC455C9E}"/>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425E5AE1-C87E-48CA-ABFC-61D7ED822DA2}"/>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BA17043C-2641-4BDA-AC9A-C3CF1F5A3103}"/>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ED9591B2-2024-483D-BB09-DD6DD7230D34}"/>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7AF7BA98-CBAD-4C2C-BC33-72BB9B6F9641}"/>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B7011070-2FBA-44DA-93AE-F85A0AEBBC01}"/>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A4FD45E7-0323-433C-9FA8-3E144BEE08DB}"/>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BD9FE75-96BB-4606-9E34-94BAB585C707}"/>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A4D3032-B32F-4A8E-B5D1-97FCD31A96CC}"/>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76B67DC7-2C44-4365-90DB-E049CF2C9543}"/>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C91934ED-AFBD-46ED-984F-EF011282AC23}"/>
              </a:ext>
            </a:extLst>
          </p:cNvPr>
          <p:cNvSpPr/>
          <p:nvPr/>
        </p:nvSpPr>
        <p:spPr>
          <a:xfrm>
            <a:off x="730287" y="5135042"/>
            <a:ext cx="3672000" cy="11727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a:extLst>
              <a:ext uri="{FF2B5EF4-FFF2-40B4-BE49-F238E27FC236}">
                <a16:creationId xmlns:a16="http://schemas.microsoft.com/office/drawing/2014/main" id="{81B8DC94-F42C-45F3-8224-D5F0CA848801}"/>
              </a:ext>
            </a:extLst>
          </p:cNvPr>
          <p:cNvSpPr/>
          <p:nvPr/>
        </p:nvSpPr>
        <p:spPr>
          <a:xfrm>
            <a:off x="7784009" y="5119129"/>
            <a:ext cx="3672000" cy="1172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2" name="Group 281">
            <a:extLst>
              <a:ext uri="{FF2B5EF4-FFF2-40B4-BE49-F238E27FC236}">
                <a16:creationId xmlns:a16="http://schemas.microsoft.com/office/drawing/2014/main" id="{A8F71D97-FAE7-486C-B05D-20B1792F2198}"/>
              </a:ext>
            </a:extLst>
          </p:cNvPr>
          <p:cNvGrpSpPr/>
          <p:nvPr/>
        </p:nvGrpSpPr>
        <p:grpSpPr>
          <a:xfrm>
            <a:off x="1246037" y="5312433"/>
            <a:ext cx="206152" cy="206152"/>
            <a:chOff x="2411760" y="3708613"/>
            <a:chExt cx="206152" cy="206152"/>
          </a:xfrm>
        </p:grpSpPr>
        <p:sp>
          <p:nvSpPr>
            <p:cNvPr id="283" name="Oval 282">
              <a:extLst>
                <a:ext uri="{FF2B5EF4-FFF2-40B4-BE49-F238E27FC236}">
                  <a16:creationId xmlns:a16="http://schemas.microsoft.com/office/drawing/2014/main" id="{395DEDF9-AC22-4D86-A0D1-CB180B09827B}"/>
                </a:ext>
              </a:extLst>
            </p:cNvPr>
            <p:cNvSpPr/>
            <p:nvPr/>
          </p:nvSpPr>
          <p:spPr>
            <a:xfrm>
              <a:off x="2411760" y="3708613"/>
              <a:ext cx="206152" cy="206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284" name="Chevron 9">
              <a:extLst>
                <a:ext uri="{FF2B5EF4-FFF2-40B4-BE49-F238E27FC236}">
                  <a16:creationId xmlns:a16="http://schemas.microsoft.com/office/drawing/2014/main" id="{7BB385B2-BC18-4A4C-A7D6-8B9EB0460A03}"/>
                </a:ext>
              </a:extLst>
            </p:cNvPr>
            <p:cNvSpPr/>
            <p:nvPr/>
          </p:nvSpPr>
          <p:spPr>
            <a:xfrm>
              <a:off x="2478836" y="3755880"/>
              <a:ext cx="72000" cy="108000"/>
            </a:xfrm>
            <a:prstGeom prst="chevron">
              <a:avLst>
                <a:gd name="adj" fmla="val 652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grpSp>
        <p:nvGrpSpPr>
          <p:cNvPr id="288" name="Group 287">
            <a:extLst>
              <a:ext uri="{FF2B5EF4-FFF2-40B4-BE49-F238E27FC236}">
                <a16:creationId xmlns:a16="http://schemas.microsoft.com/office/drawing/2014/main" id="{508B2115-D953-4CD2-B6D7-1B2BD0832423}"/>
              </a:ext>
            </a:extLst>
          </p:cNvPr>
          <p:cNvGrpSpPr/>
          <p:nvPr/>
        </p:nvGrpSpPr>
        <p:grpSpPr>
          <a:xfrm>
            <a:off x="8367810" y="5296520"/>
            <a:ext cx="206152" cy="206152"/>
            <a:chOff x="2411760" y="3708613"/>
            <a:chExt cx="206152" cy="206152"/>
          </a:xfrm>
        </p:grpSpPr>
        <p:sp>
          <p:nvSpPr>
            <p:cNvPr id="289" name="Oval 288">
              <a:extLst>
                <a:ext uri="{FF2B5EF4-FFF2-40B4-BE49-F238E27FC236}">
                  <a16:creationId xmlns:a16="http://schemas.microsoft.com/office/drawing/2014/main" id="{8D6886B3-E210-4788-8F60-272A1DE4B614}"/>
                </a:ext>
              </a:extLst>
            </p:cNvPr>
            <p:cNvSpPr/>
            <p:nvPr/>
          </p:nvSpPr>
          <p:spPr>
            <a:xfrm>
              <a:off x="2411760" y="3708613"/>
              <a:ext cx="206152" cy="206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290" name="Chevron 16">
              <a:extLst>
                <a:ext uri="{FF2B5EF4-FFF2-40B4-BE49-F238E27FC236}">
                  <a16:creationId xmlns:a16="http://schemas.microsoft.com/office/drawing/2014/main" id="{46CF917F-B135-41C8-A73B-36B621D8C91B}"/>
                </a:ext>
              </a:extLst>
            </p:cNvPr>
            <p:cNvSpPr/>
            <p:nvPr/>
          </p:nvSpPr>
          <p:spPr>
            <a:xfrm>
              <a:off x="2478836" y="3755880"/>
              <a:ext cx="72000" cy="108000"/>
            </a:xfrm>
            <a:prstGeom prst="chevron">
              <a:avLst>
                <a:gd name="adj" fmla="val 652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sp>
        <p:nvSpPr>
          <p:cNvPr id="294" name="Oval Callout 18">
            <a:extLst>
              <a:ext uri="{FF2B5EF4-FFF2-40B4-BE49-F238E27FC236}">
                <a16:creationId xmlns:a16="http://schemas.microsoft.com/office/drawing/2014/main" id="{5A5D0FE9-F246-4011-8532-A75BD584AA83}"/>
              </a:ext>
            </a:extLst>
          </p:cNvPr>
          <p:cNvSpPr/>
          <p:nvPr/>
        </p:nvSpPr>
        <p:spPr>
          <a:xfrm>
            <a:off x="1808539" y="3038552"/>
            <a:ext cx="1121271" cy="751251"/>
          </a:xfrm>
          <a:prstGeom prst="wedgeEllipseCallout">
            <a:avLst>
              <a:gd name="adj1" fmla="val 146265"/>
              <a:gd name="adj2" fmla="val -860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U</a:t>
            </a:r>
            <a:r>
              <a:rPr lang="en-IN" altLang="ko-KR" sz="2000" b="1">
                <a:solidFill>
                  <a:schemeClr val="bg1"/>
                </a:solidFill>
              </a:rPr>
              <a:t>SA</a:t>
            </a:r>
            <a:endParaRPr lang="ko-KR" altLang="en-US" sz="2000" b="1" dirty="0">
              <a:solidFill>
                <a:schemeClr val="bg1"/>
              </a:solidFill>
            </a:endParaRPr>
          </a:p>
        </p:txBody>
      </p:sp>
      <p:sp>
        <p:nvSpPr>
          <p:cNvPr id="295" name="Oval Callout 19">
            <a:extLst>
              <a:ext uri="{FF2B5EF4-FFF2-40B4-BE49-F238E27FC236}">
                <a16:creationId xmlns:a16="http://schemas.microsoft.com/office/drawing/2014/main" id="{1C46329B-B38B-48B0-8D89-3622A4D2B61B}"/>
              </a:ext>
            </a:extLst>
          </p:cNvPr>
          <p:cNvSpPr/>
          <p:nvPr/>
        </p:nvSpPr>
        <p:spPr>
          <a:xfrm>
            <a:off x="10305643" y="3454025"/>
            <a:ext cx="1642114" cy="653662"/>
          </a:xfrm>
          <a:prstGeom prst="wedgeEllipseCallout">
            <a:avLst>
              <a:gd name="adj1" fmla="val -249398"/>
              <a:gd name="adj2" fmla="val -877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ko-KR" sz="2000" b="1" dirty="0">
                <a:solidFill>
                  <a:schemeClr val="bg1"/>
                </a:solidFill>
              </a:rPr>
              <a:t>INDIA</a:t>
            </a:r>
            <a:endParaRPr lang="ko-KR" altLang="en-US" sz="2000" b="1" dirty="0">
              <a:solidFill>
                <a:schemeClr val="bg1"/>
              </a:solidFill>
            </a:endParaRPr>
          </a:p>
        </p:txBody>
      </p:sp>
      <p:sp>
        <p:nvSpPr>
          <p:cNvPr id="296" name="TextBox 295">
            <a:extLst>
              <a:ext uri="{FF2B5EF4-FFF2-40B4-BE49-F238E27FC236}">
                <a16:creationId xmlns:a16="http://schemas.microsoft.com/office/drawing/2014/main" id="{FF352452-DEB9-49C0-BC17-0C1EEE8631A0}"/>
              </a:ext>
            </a:extLst>
          </p:cNvPr>
          <p:cNvSpPr txBox="1"/>
          <p:nvPr/>
        </p:nvSpPr>
        <p:spPr>
          <a:xfrm>
            <a:off x="4629465" y="5136639"/>
            <a:ext cx="1080120" cy="584775"/>
          </a:xfrm>
          <a:prstGeom prst="rect">
            <a:avLst/>
          </a:prstGeom>
          <a:noFill/>
        </p:spPr>
        <p:txBody>
          <a:bodyPr wrap="square" rtlCol="0" anchor="ctr">
            <a:spAutoFit/>
          </a:bodyPr>
          <a:lstStyle/>
          <a:p>
            <a:pPr algn="ctr"/>
            <a:r>
              <a:rPr lang="en-IN" altLang="ko-KR" sz="3200" b="1">
                <a:solidFill>
                  <a:schemeClr val="accent2"/>
                </a:solidFill>
              </a:rPr>
              <a:t>10</a:t>
            </a:r>
            <a:r>
              <a:rPr lang="en-US" altLang="ko-KR" sz="3200" b="1">
                <a:solidFill>
                  <a:schemeClr val="accent2"/>
                </a:solidFill>
              </a:rPr>
              <a:t>0</a:t>
            </a:r>
            <a:endParaRPr lang="ko-KR" altLang="en-US" sz="3200" b="1" dirty="0">
              <a:solidFill>
                <a:schemeClr val="accent2"/>
              </a:solidFill>
            </a:endParaRPr>
          </a:p>
        </p:txBody>
      </p:sp>
      <p:sp>
        <p:nvSpPr>
          <p:cNvPr id="297" name="TextBox 296">
            <a:extLst>
              <a:ext uri="{FF2B5EF4-FFF2-40B4-BE49-F238E27FC236}">
                <a16:creationId xmlns:a16="http://schemas.microsoft.com/office/drawing/2014/main" id="{327141DF-BF59-46B9-BCD1-05AD0443A43B}"/>
              </a:ext>
            </a:extLst>
          </p:cNvPr>
          <p:cNvSpPr txBox="1"/>
          <p:nvPr/>
        </p:nvSpPr>
        <p:spPr>
          <a:xfrm>
            <a:off x="6448193" y="5136639"/>
            <a:ext cx="1080120" cy="584775"/>
          </a:xfrm>
          <a:prstGeom prst="rect">
            <a:avLst/>
          </a:prstGeom>
          <a:noFill/>
        </p:spPr>
        <p:txBody>
          <a:bodyPr wrap="square" rtlCol="0" anchor="ctr">
            <a:spAutoFit/>
          </a:bodyPr>
          <a:lstStyle/>
          <a:p>
            <a:pPr algn="ctr"/>
            <a:r>
              <a:rPr lang="en-US" altLang="ko-KR" sz="3200" b="1" dirty="0">
                <a:solidFill>
                  <a:schemeClr val="accent3"/>
                </a:solidFill>
              </a:rPr>
              <a:t>120</a:t>
            </a:r>
            <a:endParaRPr lang="ko-KR" altLang="en-US" sz="3200" b="1" dirty="0">
              <a:solidFill>
                <a:schemeClr val="accent3"/>
              </a:solidFill>
            </a:endParaRPr>
          </a:p>
        </p:txBody>
      </p:sp>
      <p:sp>
        <p:nvSpPr>
          <p:cNvPr id="307" name="Round Same Side Corner Rectangle 36">
            <a:extLst>
              <a:ext uri="{FF2B5EF4-FFF2-40B4-BE49-F238E27FC236}">
                <a16:creationId xmlns:a16="http://schemas.microsoft.com/office/drawing/2014/main" id="{E4DC20E6-A6A5-47E1-9B61-7ED88F63A510}"/>
              </a:ext>
            </a:extLst>
          </p:cNvPr>
          <p:cNvSpPr>
            <a:spLocks noChangeAspect="1"/>
          </p:cNvSpPr>
          <p:nvPr/>
        </p:nvSpPr>
        <p:spPr>
          <a:xfrm>
            <a:off x="4956283" y="5782234"/>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8" name="Round Same Side Corner Rectangle 36">
            <a:extLst>
              <a:ext uri="{FF2B5EF4-FFF2-40B4-BE49-F238E27FC236}">
                <a16:creationId xmlns:a16="http://schemas.microsoft.com/office/drawing/2014/main" id="{8A949F49-F0D9-4CD9-952B-9DC7530CACBC}"/>
              </a:ext>
            </a:extLst>
          </p:cNvPr>
          <p:cNvSpPr>
            <a:spLocks noChangeAspect="1"/>
          </p:cNvSpPr>
          <p:nvPr/>
        </p:nvSpPr>
        <p:spPr>
          <a:xfrm>
            <a:off x="6838237" y="5782234"/>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 name="그룹 21">
            <a:extLst>
              <a:ext uri="{FF2B5EF4-FFF2-40B4-BE49-F238E27FC236}">
                <a16:creationId xmlns:a16="http://schemas.microsoft.com/office/drawing/2014/main" id="{F7B39531-E5E8-074F-9B6C-52825FEE8A81}"/>
              </a:ext>
            </a:extLst>
          </p:cNvPr>
          <p:cNvGrpSpPr/>
          <p:nvPr/>
        </p:nvGrpSpPr>
        <p:grpSpPr>
          <a:xfrm>
            <a:off x="1563964" y="5301836"/>
            <a:ext cx="2304303" cy="729225"/>
            <a:chOff x="1435037" y="5264104"/>
            <a:chExt cx="2304000" cy="787651"/>
          </a:xfrm>
        </p:grpSpPr>
        <p:sp>
          <p:nvSpPr>
            <p:cNvPr id="140" name="TextBox 139">
              <a:extLst>
                <a:ext uri="{FF2B5EF4-FFF2-40B4-BE49-F238E27FC236}">
                  <a16:creationId xmlns:a16="http://schemas.microsoft.com/office/drawing/2014/main" id="{A4FA286C-C5DC-B941-8B8A-DCDBA06A8540}"/>
                </a:ext>
              </a:extLst>
            </p:cNvPr>
            <p:cNvSpPr txBox="1"/>
            <p:nvPr/>
          </p:nvSpPr>
          <p:spPr>
            <a:xfrm>
              <a:off x="1435037" y="5264104"/>
              <a:ext cx="2304000" cy="29919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b="1">
                  <a:solidFill>
                    <a:schemeClr val="bg1"/>
                  </a:solidFill>
                </a:rPr>
                <a:t>Rank 3</a:t>
              </a:r>
              <a:endParaRPr lang="ko-KR" altLang="en-US" sz="1200" b="1" dirty="0">
                <a:solidFill>
                  <a:schemeClr val="bg1"/>
                </a:solidFill>
              </a:endParaRPr>
            </a:p>
          </p:txBody>
        </p:sp>
        <p:sp>
          <p:nvSpPr>
            <p:cNvPr id="141" name="TextBox 140">
              <a:extLst>
                <a:ext uri="{FF2B5EF4-FFF2-40B4-BE49-F238E27FC236}">
                  <a16:creationId xmlns:a16="http://schemas.microsoft.com/office/drawing/2014/main" id="{B91A54E5-736B-8443-976D-0504D320C722}"/>
                </a:ext>
              </a:extLst>
            </p:cNvPr>
            <p:cNvSpPr txBox="1"/>
            <p:nvPr/>
          </p:nvSpPr>
          <p:spPr>
            <a:xfrm>
              <a:off x="1435037" y="5553101"/>
              <a:ext cx="2304000" cy="4986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a:solidFill>
                    <a:schemeClr val="bg1"/>
                  </a:solidFill>
                </a:rPr>
                <a:t>In ROBOTIC tech without Regenbot tech</a:t>
              </a:r>
            </a:p>
          </p:txBody>
        </p:sp>
      </p:grpSp>
      <p:grpSp>
        <p:nvGrpSpPr>
          <p:cNvPr id="6" name="그룹 22">
            <a:extLst>
              <a:ext uri="{FF2B5EF4-FFF2-40B4-BE49-F238E27FC236}">
                <a16:creationId xmlns:a16="http://schemas.microsoft.com/office/drawing/2014/main" id="{E6247782-E28A-B041-9E43-8473B5A2DA55}"/>
              </a:ext>
            </a:extLst>
          </p:cNvPr>
          <p:cNvGrpSpPr/>
          <p:nvPr/>
        </p:nvGrpSpPr>
        <p:grpSpPr>
          <a:xfrm>
            <a:off x="8566442" y="5256536"/>
            <a:ext cx="2304000" cy="739566"/>
            <a:chOff x="8627146" y="5259287"/>
            <a:chExt cx="2304000" cy="739566"/>
          </a:xfrm>
        </p:grpSpPr>
        <p:sp>
          <p:nvSpPr>
            <p:cNvPr id="147" name="TextBox 146">
              <a:extLst>
                <a:ext uri="{FF2B5EF4-FFF2-40B4-BE49-F238E27FC236}">
                  <a16:creationId xmlns:a16="http://schemas.microsoft.com/office/drawing/2014/main" id="{8F6222AE-594B-9D4A-B542-D0FCBC83EB04}"/>
                </a:ext>
              </a:extLst>
            </p:cNvPr>
            <p:cNvSpPr txBox="1"/>
            <p:nvPr/>
          </p:nvSpPr>
          <p:spPr>
            <a:xfrm>
              <a:off x="8627146" y="5259287"/>
              <a:ext cx="2304000" cy="27699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b="1">
                  <a:solidFill>
                    <a:schemeClr val="bg1"/>
                  </a:solidFill>
                </a:rPr>
                <a:t>Rank 1</a:t>
              </a:r>
              <a:endParaRPr lang="ko-KR" altLang="en-US" sz="1200" b="1" dirty="0">
                <a:solidFill>
                  <a:schemeClr val="bg1"/>
                </a:solidFill>
              </a:endParaRPr>
            </a:p>
          </p:txBody>
        </p:sp>
        <p:sp>
          <p:nvSpPr>
            <p:cNvPr id="148" name="TextBox 147">
              <a:extLst>
                <a:ext uri="{FF2B5EF4-FFF2-40B4-BE49-F238E27FC236}">
                  <a16:creationId xmlns:a16="http://schemas.microsoft.com/office/drawing/2014/main" id="{320A41B3-EFE8-6249-837A-5EDF1B5D84DC}"/>
                </a:ext>
              </a:extLst>
            </p:cNvPr>
            <p:cNvSpPr txBox="1"/>
            <p:nvPr/>
          </p:nvSpPr>
          <p:spPr>
            <a:xfrm>
              <a:off x="8627146" y="5537188"/>
              <a:ext cx="23040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a:solidFill>
                    <a:schemeClr val="bg1"/>
                  </a:solidFill>
                </a:rPr>
                <a:t>With Regenbot tech (NANITES)</a:t>
              </a:r>
            </a:p>
            <a:p>
              <a:r>
                <a:rPr lang="en-IN" altLang="ko-KR" sz="1200">
                  <a:solidFill>
                    <a:schemeClr val="bg1"/>
                  </a:solidFill>
                </a:rPr>
                <a:t>And the super power nation</a:t>
              </a:r>
              <a:endParaRPr lang="ko-KR" altLang="en-US" sz="1200" dirty="0">
                <a:solidFill>
                  <a:schemeClr val="bg1"/>
                </a:solidFill>
              </a:endParaRPr>
            </a:p>
          </p:txBody>
        </p:sp>
      </p:grpSp>
    </p:spTree>
    <p:extLst>
      <p:ext uri="{BB962C8B-B14F-4D97-AF65-F5344CB8AC3E}">
        <p14:creationId xmlns:p14="http://schemas.microsoft.com/office/powerpoint/2010/main" val="169310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4">
            <a:extLst>
              <a:ext uri="{FF2B5EF4-FFF2-40B4-BE49-F238E27FC236}">
                <a16:creationId xmlns:a16="http://schemas.microsoft.com/office/drawing/2014/main" id="{01FEC0F7-05B6-214C-8EFC-CB683DD63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a:solidFill>
                  <a:schemeClr val="bg1"/>
                </a:solidFill>
              </a:rPr>
              <a:t>Products and Services</a:t>
            </a:r>
            <a:endParaRPr lang="en-US" dirty="0">
              <a:solidFill>
                <a:schemeClr val="bg1"/>
              </a:solidFill>
            </a:endParaRPr>
          </a:p>
        </p:txBody>
      </p:sp>
      <p:sp>
        <p:nvSpPr>
          <p:cNvPr id="3" name="Rectangle: Rounded Corners 2">
            <a:extLst>
              <a:ext uri="{FF2B5EF4-FFF2-40B4-BE49-F238E27FC236}">
                <a16:creationId xmlns:a16="http://schemas.microsoft.com/office/drawing/2014/main" id="{EE028DCD-6B5C-40B0-BC28-3C92608419F9}"/>
              </a:ext>
            </a:extLst>
          </p:cNvPr>
          <p:cNvSpPr/>
          <p:nvPr/>
        </p:nvSpPr>
        <p:spPr>
          <a:xfrm rot="14190664">
            <a:off x="4917422" y="3264928"/>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52AD02C-E551-4138-B011-2BAB0D9AF920}"/>
              </a:ext>
            </a:extLst>
          </p:cNvPr>
          <p:cNvSpPr/>
          <p:nvPr/>
        </p:nvSpPr>
        <p:spPr>
          <a:xfrm rot="18091456">
            <a:off x="6489610" y="3988826"/>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B875146-F452-4E75-8058-8C67DC26E2E3}"/>
              </a:ext>
            </a:extLst>
          </p:cNvPr>
          <p:cNvSpPr/>
          <p:nvPr/>
        </p:nvSpPr>
        <p:spPr>
          <a:xfrm rot="19725368">
            <a:off x="6012780" y="2270961"/>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E4D37D5-CAA4-4CFF-8A9D-A654E2A875DE}"/>
              </a:ext>
            </a:extLst>
          </p:cNvPr>
          <p:cNvGrpSpPr/>
          <p:nvPr/>
        </p:nvGrpSpPr>
        <p:grpSpPr>
          <a:xfrm>
            <a:off x="5533488" y="3485925"/>
            <a:ext cx="1344828" cy="1344828"/>
            <a:chOff x="1089413" y="2131797"/>
            <a:chExt cx="2968238" cy="2968238"/>
          </a:xfrm>
        </p:grpSpPr>
        <p:sp>
          <p:nvSpPr>
            <p:cNvPr id="7" name="Freeform: Shape 6">
              <a:extLst>
                <a:ext uri="{FF2B5EF4-FFF2-40B4-BE49-F238E27FC236}">
                  <a16:creationId xmlns:a16="http://schemas.microsoft.com/office/drawing/2014/main" id="{EE8534E7-A973-42E3-94A4-EC45C5E45525}"/>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ED167652-80FC-4247-A2FB-19E8439E06B8}"/>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9" name="Group 8">
            <a:extLst>
              <a:ext uri="{FF2B5EF4-FFF2-40B4-BE49-F238E27FC236}">
                <a16:creationId xmlns:a16="http://schemas.microsoft.com/office/drawing/2014/main" id="{66368421-1320-4083-BA2A-ED769A76D6C5}"/>
              </a:ext>
            </a:extLst>
          </p:cNvPr>
          <p:cNvGrpSpPr/>
          <p:nvPr/>
        </p:nvGrpSpPr>
        <p:grpSpPr>
          <a:xfrm>
            <a:off x="5533488" y="1740962"/>
            <a:ext cx="1298170" cy="1298170"/>
            <a:chOff x="1089413" y="2131797"/>
            <a:chExt cx="2968238" cy="2968238"/>
          </a:xfrm>
        </p:grpSpPr>
        <p:sp>
          <p:nvSpPr>
            <p:cNvPr id="10" name="Freeform: Shape 9">
              <a:extLst>
                <a:ext uri="{FF2B5EF4-FFF2-40B4-BE49-F238E27FC236}">
                  <a16:creationId xmlns:a16="http://schemas.microsoft.com/office/drawing/2014/main" id="{5FB5175E-6CF7-40F1-9967-AC8CBC50B467}"/>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E878F91B-22B4-472A-9D2B-4CC971E94CB0}"/>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2" name="Group 11">
            <a:extLst>
              <a:ext uri="{FF2B5EF4-FFF2-40B4-BE49-F238E27FC236}">
                <a16:creationId xmlns:a16="http://schemas.microsoft.com/office/drawing/2014/main" id="{DDB988E4-3A6C-4C3A-882E-A73DB344B428}"/>
              </a:ext>
            </a:extLst>
          </p:cNvPr>
          <p:cNvGrpSpPr/>
          <p:nvPr/>
        </p:nvGrpSpPr>
        <p:grpSpPr>
          <a:xfrm>
            <a:off x="3936380" y="4531668"/>
            <a:ext cx="1298170" cy="1298170"/>
            <a:chOff x="1089413" y="2131797"/>
            <a:chExt cx="2968238" cy="2968238"/>
          </a:xfrm>
        </p:grpSpPr>
        <p:sp>
          <p:nvSpPr>
            <p:cNvPr id="13" name="Freeform: Shape 12">
              <a:extLst>
                <a:ext uri="{FF2B5EF4-FFF2-40B4-BE49-F238E27FC236}">
                  <a16:creationId xmlns:a16="http://schemas.microsoft.com/office/drawing/2014/main" id="{B6BCB63F-2CCE-4467-9445-AC0086438EE7}"/>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5DFF8C02-C04F-4E22-B6BF-76885237C566}"/>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5" name="Group 14">
            <a:extLst>
              <a:ext uri="{FF2B5EF4-FFF2-40B4-BE49-F238E27FC236}">
                <a16:creationId xmlns:a16="http://schemas.microsoft.com/office/drawing/2014/main" id="{580E2FD1-11E7-43D4-84EF-AF6E16F1C29C}"/>
              </a:ext>
            </a:extLst>
          </p:cNvPr>
          <p:cNvGrpSpPr/>
          <p:nvPr/>
        </p:nvGrpSpPr>
        <p:grpSpPr>
          <a:xfrm>
            <a:off x="7121071" y="4531668"/>
            <a:ext cx="1298170" cy="1298170"/>
            <a:chOff x="1089413" y="2131797"/>
            <a:chExt cx="2968238" cy="2968238"/>
          </a:xfrm>
        </p:grpSpPr>
        <p:sp>
          <p:nvSpPr>
            <p:cNvPr id="16" name="Freeform: Shape 15">
              <a:extLst>
                <a:ext uri="{FF2B5EF4-FFF2-40B4-BE49-F238E27FC236}">
                  <a16:creationId xmlns:a16="http://schemas.microsoft.com/office/drawing/2014/main" id="{2F8E6CDA-EA5F-4F6A-8A47-F7B2AA4ED312}"/>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20A0BB5B-4D1A-41E4-8A43-DBD2DCA1109A}"/>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776B75C7-53B9-4DB9-B84B-306515682F42}"/>
              </a:ext>
            </a:extLst>
          </p:cNvPr>
          <p:cNvGrpSpPr/>
          <p:nvPr/>
        </p:nvGrpSpPr>
        <p:grpSpPr>
          <a:xfrm>
            <a:off x="877075" y="4531668"/>
            <a:ext cx="2832775" cy="1422147"/>
            <a:chOff x="3017859" y="4283314"/>
            <a:chExt cx="2079474" cy="1422147"/>
          </a:xfrm>
        </p:grpSpPr>
        <p:sp>
          <p:nvSpPr>
            <p:cNvPr id="19" name="TextBox 18">
              <a:extLst>
                <a:ext uri="{FF2B5EF4-FFF2-40B4-BE49-F238E27FC236}">
                  <a16:creationId xmlns:a16="http://schemas.microsoft.com/office/drawing/2014/main" id="{6AEE363A-13B2-4564-A6E6-F2876E306472}"/>
                </a:ext>
              </a:extLst>
            </p:cNvPr>
            <p:cNvSpPr txBox="1"/>
            <p:nvPr/>
          </p:nvSpPr>
          <p:spPr>
            <a:xfrm>
              <a:off x="3107238" y="4874464"/>
              <a:ext cx="1990095" cy="830997"/>
            </a:xfrm>
            <a:prstGeom prst="rect">
              <a:avLst/>
            </a:prstGeom>
            <a:noFill/>
          </p:spPr>
          <p:txBody>
            <a:bodyPr wrap="square" rtlCol="0" anchor="ctr">
              <a:spAutoFit/>
            </a:bodyPr>
            <a:lstStyle/>
            <a:p>
              <a:r>
                <a:rPr lang="en-IN" altLang="ko-KR" sz="1600" dirty="0">
                  <a:solidFill>
                    <a:schemeClr val="bg1"/>
                  </a:solidFill>
                  <a:cs typeface="Arial" pitchFamily="34" charset="0"/>
                </a:rPr>
                <a:t>ALVARO     &amp;       IZABEL</a:t>
              </a:r>
              <a:endParaRPr lang="ko-KR" altLang="en-US" sz="1200" dirty="0">
                <a:solidFill>
                  <a:schemeClr val="bg1"/>
                </a:solidFill>
                <a:cs typeface="Arial" pitchFamily="34" charset="0"/>
              </a:endParaRPr>
            </a:p>
            <a:p>
              <a:endParaRPr lang="en-IN" altLang="ko-KR" sz="1600" dirty="0">
                <a:solidFill>
                  <a:schemeClr val="bg1"/>
                </a:solidFill>
                <a:cs typeface="Arial" pitchFamily="34" charset="0"/>
              </a:endParaRPr>
            </a:p>
            <a:p>
              <a:endParaRPr lang="en-IN" altLang="ko-KR" sz="1600" dirty="0">
                <a:solidFill>
                  <a:schemeClr val="bg1"/>
                </a:solidFill>
                <a:cs typeface="Arial" pitchFamily="34" charset="0"/>
              </a:endParaRPr>
            </a:p>
          </p:txBody>
        </p:sp>
        <p:sp>
          <p:nvSpPr>
            <p:cNvPr id="20" name="TextBox 19">
              <a:extLst>
                <a:ext uri="{FF2B5EF4-FFF2-40B4-BE49-F238E27FC236}">
                  <a16:creationId xmlns:a16="http://schemas.microsoft.com/office/drawing/2014/main" id="{A0D707F1-EA1E-4064-BD59-E051E74589A4}"/>
                </a:ext>
              </a:extLst>
            </p:cNvPr>
            <p:cNvSpPr txBox="1"/>
            <p:nvPr/>
          </p:nvSpPr>
          <p:spPr>
            <a:xfrm>
              <a:off x="3017859" y="4283314"/>
              <a:ext cx="1886852" cy="400110"/>
            </a:xfrm>
            <a:prstGeom prst="rect">
              <a:avLst/>
            </a:prstGeom>
            <a:noFill/>
          </p:spPr>
          <p:txBody>
            <a:bodyPr wrap="square" rtlCol="0" anchor="ctr">
              <a:spAutoFit/>
            </a:bodyPr>
            <a:lstStyle/>
            <a:p>
              <a:pPr algn="ctr"/>
              <a:r>
                <a:rPr lang="en-IN" altLang="ko-KR" sz="2000" b="1" dirty="0">
                  <a:solidFill>
                    <a:schemeClr val="bg1"/>
                  </a:solidFill>
                  <a:latin typeface="Aparajita" panose="02020603050405020304" pitchFamily="18" charset="0"/>
                  <a:cs typeface="Aparajita" panose="02020603050405020304" pitchFamily="18" charset="0"/>
                </a:rPr>
                <a:t>ALPHABOTS</a:t>
              </a:r>
              <a:endParaRPr lang="ko-KR" altLang="en-US" sz="2000" b="1" dirty="0">
                <a:solidFill>
                  <a:schemeClr val="bg1"/>
                </a:solidFill>
                <a:latin typeface="Aparajita" panose="02020603050405020304" pitchFamily="18" charset="0"/>
                <a:cs typeface="Aparajita" panose="02020603050405020304" pitchFamily="18" charset="0"/>
              </a:endParaRPr>
            </a:p>
          </p:txBody>
        </p:sp>
      </p:grpSp>
      <p:grpSp>
        <p:nvGrpSpPr>
          <p:cNvPr id="21" name="Group 20">
            <a:extLst>
              <a:ext uri="{FF2B5EF4-FFF2-40B4-BE49-F238E27FC236}">
                <a16:creationId xmlns:a16="http://schemas.microsoft.com/office/drawing/2014/main" id="{4AE53FEC-9C7E-495F-836A-AFEFA66148F2}"/>
              </a:ext>
            </a:extLst>
          </p:cNvPr>
          <p:cNvGrpSpPr/>
          <p:nvPr/>
        </p:nvGrpSpPr>
        <p:grpSpPr>
          <a:xfrm>
            <a:off x="8996682" y="4349378"/>
            <a:ext cx="2618160" cy="1850659"/>
            <a:chOff x="3017859" y="3509875"/>
            <a:chExt cx="1921930" cy="1850659"/>
          </a:xfrm>
        </p:grpSpPr>
        <p:sp>
          <p:nvSpPr>
            <p:cNvPr id="22" name="TextBox 21">
              <a:extLst>
                <a:ext uri="{FF2B5EF4-FFF2-40B4-BE49-F238E27FC236}">
                  <a16:creationId xmlns:a16="http://schemas.microsoft.com/office/drawing/2014/main" id="{5D9E4B21-42ED-40E2-B8AC-9D2C5ADD6FE6}"/>
                </a:ext>
              </a:extLst>
            </p:cNvPr>
            <p:cNvSpPr txBox="1"/>
            <p:nvPr/>
          </p:nvSpPr>
          <p:spPr>
            <a:xfrm>
              <a:off x="3017859" y="4037095"/>
              <a:ext cx="1886852" cy="1323439"/>
            </a:xfrm>
            <a:prstGeom prst="rect">
              <a:avLst/>
            </a:prstGeom>
            <a:noFill/>
          </p:spPr>
          <p:txBody>
            <a:bodyPr wrap="square" rtlCol="0" anchor="ctr">
              <a:spAutoFit/>
            </a:bodyPr>
            <a:lstStyle/>
            <a:p>
              <a:pPr algn="ctr"/>
              <a:r>
                <a:rPr lang="en-IN" altLang="ko-KR" sz="1600">
                  <a:solidFill>
                    <a:schemeClr val="bg1"/>
                  </a:solidFill>
                  <a:cs typeface="Arial" pitchFamily="34" charset="0"/>
                </a:rPr>
                <a:t>COMRADEBOTS are the main bots which our company will make on a large scale and supply it to the world</a:t>
              </a:r>
              <a:endParaRPr lang="ko-KR" altLang="en-US" sz="1600" dirty="0">
                <a:solidFill>
                  <a:schemeClr val="bg1"/>
                </a:solidFill>
                <a:cs typeface="Arial" pitchFamily="34" charset="0"/>
              </a:endParaRPr>
            </a:p>
          </p:txBody>
        </p:sp>
        <p:sp>
          <p:nvSpPr>
            <p:cNvPr id="23" name="TextBox 22">
              <a:extLst>
                <a:ext uri="{FF2B5EF4-FFF2-40B4-BE49-F238E27FC236}">
                  <a16:creationId xmlns:a16="http://schemas.microsoft.com/office/drawing/2014/main" id="{5A2EC5B8-6DDC-435C-8E07-C2531E5E2729}"/>
                </a:ext>
              </a:extLst>
            </p:cNvPr>
            <p:cNvSpPr txBox="1"/>
            <p:nvPr/>
          </p:nvSpPr>
          <p:spPr>
            <a:xfrm>
              <a:off x="3052937" y="3509875"/>
              <a:ext cx="1886852" cy="400110"/>
            </a:xfrm>
            <a:prstGeom prst="rect">
              <a:avLst/>
            </a:prstGeom>
            <a:noFill/>
          </p:spPr>
          <p:txBody>
            <a:bodyPr wrap="square" rtlCol="0" anchor="ctr">
              <a:spAutoFit/>
            </a:bodyPr>
            <a:lstStyle/>
            <a:p>
              <a:pPr algn="ctr"/>
              <a:r>
                <a:rPr lang="en-IN" altLang="ko-KR" sz="2000">
                  <a:solidFill>
                    <a:schemeClr val="bg1"/>
                  </a:solidFill>
                  <a:latin typeface="Aparajita" panose="02020603050405020304" pitchFamily="18" charset="0"/>
                  <a:cs typeface="Aparajita" panose="02020603050405020304" pitchFamily="18" charset="0"/>
                </a:rPr>
                <a:t>COMRADEBOTS</a:t>
              </a:r>
              <a:endParaRPr lang="ko-KR" altLang="en-US" sz="2000" dirty="0">
                <a:solidFill>
                  <a:schemeClr val="bg1"/>
                </a:solidFill>
                <a:latin typeface="Aparajita" panose="02020603050405020304" pitchFamily="18" charset="0"/>
                <a:cs typeface="Aparajita" panose="02020603050405020304" pitchFamily="18" charset="0"/>
              </a:endParaRPr>
            </a:p>
          </p:txBody>
        </p:sp>
      </p:grpSp>
      <p:grpSp>
        <p:nvGrpSpPr>
          <p:cNvPr id="27" name="Group 26">
            <a:extLst>
              <a:ext uri="{FF2B5EF4-FFF2-40B4-BE49-F238E27FC236}">
                <a16:creationId xmlns:a16="http://schemas.microsoft.com/office/drawing/2014/main" id="{04A53B9D-F8D1-40DA-B5BA-2443417F0364}"/>
              </a:ext>
            </a:extLst>
          </p:cNvPr>
          <p:cNvGrpSpPr/>
          <p:nvPr/>
        </p:nvGrpSpPr>
        <p:grpSpPr>
          <a:xfrm>
            <a:off x="1599470" y="1571765"/>
            <a:ext cx="3426325" cy="877678"/>
            <a:chOff x="3016614" y="4082745"/>
            <a:chExt cx="1888097" cy="877678"/>
          </a:xfrm>
        </p:grpSpPr>
        <p:sp>
          <p:nvSpPr>
            <p:cNvPr id="28" name="TextBox 27">
              <a:extLst>
                <a:ext uri="{FF2B5EF4-FFF2-40B4-BE49-F238E27FC236}">
                  <a16:creationId xmlns:a16="http://schemas.microsoft.com/office/drawing/2014/main" id="{13B96AAB-3628-49C9-AA02-93B6A5312FBB}"/>
                </a:ext>
              </a:extLst>
            </p:cNvPr>
            <p:cNvSpPr txBox="1"/>
            <p:nvPr/>
          </p:nvSpPr>
          <p:spPr>
            <a:xfrm>
              <a:off x="3017859" y="4437203"/>
              <a:ext cx="1886852" cy="523220"/>
            </a:xfrm>
            <a:prstGeom prst="rect">
              <a:avLst/>
            </a:prstGeom>
            <a:noFill/>
          </p:spPr>
          <p:txBody>
            <a:bodyPr wrap="square" rtlCol="0" anchor="ctr">
              <a:spAutoFit/>
            </a:bodyPr>
            <a:lstStyle/>
            <a:p>
              <a:pPr algn="ctr"/>
              <a:r>
                <a:rPr lang="en-IN" altLang="ko-KR" sz="1400">
                  <a:solidFill>
                    <a:schemeClr val="bg1"/>
                  </a:solidFill>
                  <a:latin typeface="+mj-lt"/>
                  <a:cs typeface="Arial" pitchFamily="34" charset="0"/>
                </a:rPr>
                <a:t>Nanites are the basic regenerative cell of the Alphabots and Humanoid</a:t>
              </a:r>
              <a:endParaRPr lang="ko-KR" altLang="en-US" sz="1400" dirty="0">
                <a:solidFill>
                  <a:schemeClr val="bg1"/>
                </a:solidFill>
                <a:latin typeface="+mj-lt"/>
                <a:cs typeface="Arial" pitchFamily="34" charset="0"/>
              </a:endParaRPr>
            </a:p>
          </p:txBody>
        </p:sp>
        <p:sp>
          <p:nvSpPr>
            <p:cNvPr id="29" name="TextBox 28">
              <a:extLst>
                <a:ext uri="{FF2B5EF4-FFF2-40B4-BE49-F238E27FC236}">
                  <a16:creationId xmlns:a16="http://schemas.microsoft.com/office/drawing/2014/main" id="{DBC9251A-0304-43E3-8DE2-55A54DFB4496}"/>
                </a:ext>
              </a:extLst>
            </p:cNvPr>
            <p:cNvSpPr txBox="1"/>
            <p:nvPr/>
          </p:nvSpPr>
          <p:spPr>
            <a:xfrm>
              <a:off x="3016614" y="4082745"/>
              <a:ext cx="1888097" cy="400110"/>
            </a:xfrm>
            <a:prstGeom prst="rect">
              <a:avLst/>
            </a:prstGeom>
            <a:noFill/>
          </p:spPr>
          <p:txBody>
            <a:bodyPr wrap="square" rtlCol="0" anchor="ctr">
              <a:spAutoFit/>
            </a:bodyPr>
            <a:lstStyle/>
            <a:p>
              <a:pPr algn="ctr"/>
              <a:r>
                <a:rPr lang="en-IN" altLang="ko-KR" sz="2000" b="1">
                  <a:solidFill>
                    <a:schemeClr val="bg1"/>
                  </a:solidFill>
                  <a:latin typeface="Aparajita" panose="02020603050405020304" pitchFamily="18" charset="0"/>
                  <a:cs typeface="Aparajita" panose="02020603050405020304" pitchFamily="18" charset="0"/>
                </a:rPr>
                <a:t>NANITES</a:t>
              </a:r>
              <a:endParaRPr lang="ko-KR" altLang="en-US" sz="2000" b="1" dirty="0">
                <a:solidFill>
                  <a:schemeClr val="bg1"/>
                </a:solidFill>
                <a:latin typeface="Aparajita" panose="02020603050405020304" pitchFamily="18" charset="0"/>
                <a:cs typeface="Aparajita" panose="02020603050405020304" pitchFamily="18" charset="0"/>
              </a:endParaRPr>
            </a:p>
          </p:txBody>
        </p:sp>
      </p:grpSp>
    </p:spTree>
    <p:extLst>
      <p:ext uri="{BB962C8B-B14F-4D97-AF65-F5344CB8AC3E}">
        <p14:creationId xmlns:p14="http://schemas.microsoft.com/office/powerpoint/2010/main" val="1557309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06E3D0A-90B7-F24F-9E07-6DF8E1ABC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sz="7200">
                <a:solidFill>
                  <a:schemeClr val="bg1"/>
                </a:solidFill>
                <a:latin typeface="Aparajita" panose="02020603050405020304" pitchFamily="18" charset="0"/>
                <a:cs typeface="Aparajita" panose="02020603050405020304" pitchFamily="18" charset="0"/>
              </a:rPr>
              <a:t>NANITES</a:t>
            </a:r>
            <a:endParaRPr lang="en-US" sz="7200" dirty="0">
              <a:solidFill>
                <a:schemeClr val="bg1"/>
              </a:solidFill>
              <a:latin typeface="Aparajita" panose="02020603050405020304" pitchFamily="18" charset="0"/>
              <a:cs typeface="Aparajita" panose="02020603050405020304" pitchFamily="18" charset="0"/>
            </a:endParaRPr>
          </a:p>
        </p:txBody>
      </p:sp>
      <p:sp>
        <p:nvSpPr>
          <p:cNvPr id="25" name="Rectangle: Diagonal Corners Snipped 24">
            <a:extLst>
              <a:ext uri="{FF2B5EF4-FFF2-40B4-BE49-F238E27FC236}">
                <a16:creationId xmlns:a16="http://schemas.microsoft.com/office/drawing/2014/main" id="{F97DF65A-E8A2-8442-8D96-80739BDA830C}"/>
              </a:ext>
            </a:extLst>
          </p:cNvPr>
          <p:cNvSpPr/>
          <p:nvPr/>
        </p:nvSpPr>
        <p:spPr>
          <a:xfrm>
            <a:off x="3164695" y="1744450"/>
            <a:ext cx="6054844" cy="3732170"/>
          </a:xfrm>
          <a:prstGeom prst="snip2DiagRect">
            <a:avLst>
              <a:gd name="adj1" fmla="val 0"/>
              <a:gd name="adj2"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50A73D77-9D50-C044-9DA3-1F73E26DC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242" y="1943660"/>
            <a:ext cx="5619750" cy="3333750"/>
          </a:xfrm>
          <a:prstGeom prst="rect">
            <a:avLst/>
          </a:prstGeom>
        </p:spPr>
      </p:pic>
    </p:spTree>
    <p:extLst>
      <p:ext uri="{BB962C8B-B14F-4D97-AF65-F5344CB8AC3E}">
        <p14:creationId xmlns:p14="http://schemas.microsoft.com/office/powerpoint/2010/main" val="270346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loodshot (2020)  - Vin Diesel learns His New Powers Scene _ Netclips(0).mp4">
            <a:hlinkClick r:id="" action="ppaction://media"/>
            <a:extLst>
              <a:ext uri="{FF2B5EF4-FFF2-40B4-BE49-F238E27FC236}">
                <a16:creationId xmlns:a16="http://schemas.microsoft.com/office/drawing/2014/main" id="{C6AE0CAB-4114-F54D-924F-28AB7C3E62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27" y="0"/>
            <a:ext cx="12192000" cy="6858000"/>
          </a:xfrm>
          <a:prstGeom prst="rect">
            <a:avLst/>
          </a:prstGeom>
        </p:spPr>
      </p:pic>
    </p:spTree>
    <p:extLst>
      <p:ext uri="{BB962C8B-B14F-4D97-AF65-F5344CB8AC3E}">
        <p14:creationId xmlns:p14="http://schemas.microsoft.com/office/powerpoint/2010/main" val="291751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BFD01-6B14-4609-9E38-FF767006D0CB}"/>
              </a:ext>
            </a:extLst>
          </p:cNvPr>
          <p:cNvSpPr>
            <a:spLocks noGrp="1"/>
          </p:cNvSpPr>
          <p:nvPr>
            <p:ph type="body" sz="quarter" idx="10"/>
          </p:nvPr>
        </p:nvSpPr>
        <p:spPr/>
        <p:txBody>
          <a:bodyPr/>
          <a:lstStyle/>
          <a:p>
            <a:r>
              <a:rPr lang="en-US" dirty="0"/>
              <a:t>ALPHABOTS</a:t>
            </a:r>
          </a:p>
        </p:txBody>
      </p:sp>
      <p:pic>
        <p:nvPicPr>
          <p:cNvPr id="4" name="Picture 3">
            <a:extLst>
              <a:ext uri="{FF2B5EF4-FFF2-40B4-BE49-F238E27FC236}">
                <a16:creationId xmlns:a16="http://schemas.microsoft.com/office/drawing/2014/main" id="{ECE1BBB0-9935-4C37-9EAB-D325D2E57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229" y="1269507"/>
            <a:ext cx="6809452" cy="5588493"/>
          </a:xfrm>
          <a:prstGeom prst="rect">
            <a:avLst/>
          </a:prstGeom>
        </p:spPr>
      </p:pic>
    </p:spTree>
    <p:extLst>
      <p:ext uri="{BB962C8B-B14F-4D97-AF65-F5344CB8AC3E}">
        <p14:creationId xmlns:p14="http://schemas.microsoft.com/office/powerpoint/2010/main" val="134647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B9EA04-7E95-4B93-80CA-D07F74CE3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56" y="571589"/>
            <a:ext cx="3866667" cy="5133333"/>
          </a:xfrm>
          <a:prstGeom prst="rect">
            <a:avLst/>
          </a:prstGeom>
        </p:spPr>
      </p:pic>
      <p:sp>
        <p:nvSpPr>
          <p:cNvPr id="9" name="TextBox 8">
            <a:extLst>
              <a:ext uri="{FF2B5EF4-FFF2-40B4-BE49-F238E27FC236}">
                <a16:creationId xmlns:a16="http://schemas.microsoft.com/office/drawing/2014/main" id="{BA3F2A6C-817B-4C01-A33A-35F0BD059FE4}"/>
              </a:ext>
            </a:extLst>
          </p:cNvPr>
          <p:cNvSpPr txBox="1"/>
          <p:nvPr/>
        </p:nvSpPr>
        <p:spPr>
          <a:xfrm>
            <a:off x="3880105" y="1081562"/>
            <a:ext cx="7972148" cy="3016210"/>
          </a:xfrm>
          <a:prstGeom prst="rect">
            <a:avLst/>
          </a:prstGeom>
          <a:noFill/>
        </p:spPr>
        <p:txBody>
          <a:bodyPr wrap="square" rtlCol="0">
            <a:spAutoFit/>
          </a:bodyPr>
          <a:lstStyle/>
          <a:p>
            <a:r>
              <a:rPr lang="en-US" sz="3600" dirty="0"/>
              <a:t>FEATURES </a:t>
            </a:r>
          </a:p>
          <a:p>
            <a:endParaRPr lang="en-US" sz="3600" dirty="0"/>
          </a:p>
          <a:p>
            <a:pPr marL="285750" indent="-285750">
              <a:buFont typeface="Arial" panose="020B0604020202020204" pitchFamily="34" charset="0"/>
              <a:buChar char="•"/>
            </a:pPr>
            <a:r>
              <a:rPr lang="en-US" sz="2000" dirty="0"/>
              <a:t>STRONGER AND POWERFUL ROBOT</a:t>
            </a:r>
          </a:p>
          <a:p>
            <a:pPr marL="285750" indent="-285750">
              <a:buFont typeface="Arial" panose="020B0604020202020204" pitchFamily="34" charset="0"/>
              <a:buChar char="•"/>
            </a:pPr>
            <a:r>
              <a:rPr lang="en-US" sz="2000" dirty="0"/>
              <a:t>REGENERATIVE </a:t>
            </a:r>
          </a:p>
          <a:p>
            <a:pPr marL="285750" indent="-285750">
              <a:buFont typeface="Arial" panose="020B0604020202020204" pitchFamily="34" charset="0"/>
              <a:buChar char="•"/>
            </a:pPr>
            <a:r>
              <a:rPr lang="en-US" sz="2000" dirty="0"/>
              <a:t>ADVANCED THAN THE HUMAN MIND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p:txBody>
      </p:sp>
      <p:pic>
        <p:nvPicPr>
          <p:cNvPr id="16" name="Picture 15">
            <a:extLst>
              <a:ext uri="{FF2B5EF4-FFF2-40B4-BE49-F238E27FC236}">
                <a16:creationId xmlns:a16="http://schemas.microsoft.com/office/drawing/2014/main" id="{79749AF6-88CA-46FA-A9B3-092D77E51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896" y="571589"/>
            <a:ext cx="6221349" cy="5205783"/>
          </a:xfrm>
          <a:prstGeom prst="rect">
            <a:avLst/>
          </a:prstGeom>
        </p:spPr>
      </p:pic>
      <p:sp>
        <p:nvSpPr>
          <p:cNvPr id="7" name="TextBox 6">
            <a:extLst>
              <a:ext uri="{FF2B5EF4-FFF2-40B4-BE49-F238E27FC236}">
                <a16:creationId xmlns:a16="http://schemas.microsoft.com/office/drawing/2014/main" id="{4C6F7909-332B-4873-AECE-DBF7A1C871D3}"/>
              </a:ext>
            </a:extLst>
          </p:cNvPr>
          <p:cNvSpPr txBox="1"/>
          <p:nvPr/>
        </p:nvSpPr>
        <p:spPr>
          <a:xfrm>
            <a:off x="865408" y="6046312"/>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IN" dirty="0">
                <a:latin typeface="Calibri" panose="020F0502020204030204" pitchFamily="34" charset="0"/>
              </a:rPr>
              <a:t>ALVARO</a:t>
            </a:r>
            <a:endParaRPr lang="en-US" dirty="0">
              <a:latin typeface="Calibri" panose="020F0502020204030204" pitchFamily="34" charset="0"/>
            </a:endParaRPr>
          </a:p>
        </p:txBody>
      </p:sp>
      <p:sp>
        <p:nvSpPr>
          <p:cNvPr id="10" name="TextBox 9">
            <a:extLst>
              <a:ext uri="{FF2B5EF4-FFF2-40B4-BE49-F238E27FC236}">
                <a16:creationId xmlns:a16="http://schemas.microsoft.com/office/drawing/2014/main" id="{4C6F7909-332B-4873-AECE-DBF7A1C871D3}"/>
              </a:ext>
            </a:extLst>
          </p:cNvPr>
          <p:cNvSpPr txBox="1"/>
          <p:nvPr/>
        </p:nvSpPr>
        <p:spPr>
          <a:xfrm>
            <a:off x="9184655" y="6027669"/>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US"/>
              <a:t>IZABEL</a:t>
            </a:r>
            <a:endParaRPr lang="en-US" dirty="0"/>
          </a:p>
        </p:txBody>
      </p:sp>
    </p:spTree>
    <p:extLst>
      <p:ext uri="{BB962C8B-B14F-4D97-AF65-F5344CB8AC3E}">
        <p14:creationId xmlns:p14="http://schemas.microsoft.com/office/powerpoint/2010/main" val="3333136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709930" y="1084641"/>
            <a:ext cx="6174925" cy="724247"/>
          </a:xfrm>
        </p:spPr>
        <p:txBody>
          <a:bodyPr/>
          <a:lstStyle/>
          <a:p>
            <a:r>
              <a:rPr lang="en-IN" sz="4800" dirty="0">
                <a:latin typeface="Aparajita" panose="02020603050405020304" pitchFamily="18" charset="0"/>
                <a:cs typeface="Aparajita" panose="02020603050405020304" pitchFamily="18" charset="0"/>
              </a:rPr>
              <a:t>COMRADEBOTS</a:t>
            </a:r>
            <a:endParaRPr lang="en-US" sz="4800" dirty="0">
              <a:latin typeface="Aparajita" panose="02020603050405020304" pitchFamily="18" charset="0"/>
              <a:cs typeface="Aparajita" panose="02020603050405020304" pitchFamily="18" charset="0"/>
            </a:endParaRPr>
          </a:p>
        </p:txBody>
      </p:sp>
      <p:pic>
        <p:nvPicPr>
          <p:cNvPr id="4" name="Picture 3">
            <a:extLst>
              <a:ext uri="{FF2B5EF4-FFF2-40B4-BE49-F238E27FC236}">
                <a16:creationId xmlns:a16="http://schemas.microsoft.com/office/drawing/2014/main" id="{FA169FD0-F9C2-49C1-A989-064169094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63" y="621733"/>
            <a:ext cx="4904762" cy="5716423"/>
          </a:xfrm>
          <a:prstGeom prst="rect">
            <a:avLst/>
          </a:prstGeom>
        </p:spPr>
      </p:pic>
      <p:pic>
        <p:nvPicPr>
          <p:cNvPr id="5" name="Picture 4">
            <a:extLst>
              <a:ext uri="{FF2B5EF4-FFF2-40B4-BE49-F238E27FC236}">
                <a16:creationId xmlns:a16="http://schemas.microsoft.com/office/drawing/2014/main" id="{55AF05C9-6092-42B9-8CFF-8D0FD4C36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339" y="621733"/>
            <a:ext cx="4286809" cy="5712447"/>
          </a:xfrm>
          <a:prstGeom prst="rect">
            <a:avLst/>
          </a:prstGeom>
        </p:spPr>
      </p:pic>
      <p:sp>
        <p:nvSpPr>
          <p:cNvPr id="7" name="TextBox 6">
            <a:extLst>
              <a:ext uri="{FF2B5EF4-FFF2-40B4-BE49-F238E27FC236}">
                <a16:creationId xmlns:a16="http://schemas.microsoft.com/office/drawing/2014/main" id="{55A29154-4E4C-469F-A060-0A78EC61BE4B}"/>
              </a:ext>
            </a:extLst>
          </p:cNvPr>
          <p:cNvSpPr txBox="1"/>
          <p:nvPr/>
        </p:nvSpPr>
        <p:spPr>
          <a:xfrm>
            <a:off x="9333392" y="6072570"/>
            <a:ext cx="1627573" cy="523220"/>
          </a:xfrm>
          <a:prstGeom prst="rect">
            <a:avLst/>
          </a:prstGeom>
          <a:noFill/>
        </p:spPr>
        <p:txBody>
          <a:bodyPr wrap="square" rtlCol="0">
            <a:spAutoFit/>
          </a:bodyPr>
          <a:lstStyle/>
          <a:p>
            <a:r>
              <a:rPr lang="en-US" sz="2800" dirty="0"/>
              <a:t>A04</a:t>
            </a:r>
          </a:p>
        </p:txBody>
      </p:sp>
      <p:sp>
        <p:nvSpPr>
          <p:cNvPr id="11" name="TextBox 10">
            <a:extLst>
              <a:ext uri="{FF2B5EF4-FFF2-40B4-BE49-F238E27FC236}">
                <a16:creationId xmlns:a16="http://schemas.microsoft.com/office/drawing/2014/main" id="{590FF234-12E0-4D04-9662-AA033C0BF22F}"/>
              </a:ext>
            </a:extLst>
          </p:cNvPr>
          <p:cNvSpPr txBox="1"/>
          <p:nvPr/>
        </p:nvSpPr>
        <p:spPr>
          <a:xfrm>
            <a:off x="4113574" y="2996043"/>
            <a:ext cx="3827434" cy="2739211"/>
          </a:xfrm>
          <a:prstGeom prst="rect">
            <a:avLst/>
          </a:prstGeom>
          <a:noFill/>
        </p:spPr>
        <p:txBody>
          <a:bodyPr wrap="square" rtlCol="0">
            <a:spAutoFit/>
          </a:bodyPr>
          <a:lstStyle/>
          <a:p>
            <a:r>
              <a:rPr lang="en-US" sz="3200" dirty="0"/>
              <a:t>FEATURES </a:t>
            </a:r>
          </a:p>
          <a:p>
            <a:endParaRPr lang="en-US" sz="3200" dirty="0"/>
          </a:p>
          <a:p>
            <a:pPr marL="285750" indent="-285750">
              <a:buFont typeface="Arial" panose="020B0604020202020204" pitchFamily="34" charset="0"/>
              <a:buChar char="•"/>
            </a:pPr>
            <a:r>
              <a:rPr lang="en-US" sz="1800" dirty="0"/>
              <a:t>STRONGER AND POWERFUL THAN HUMAN MIND</a:t>
            </a:r>
          </a:p>
          <a:p>
            <a:pPr marL="285750" indent="-285750">
              <a:buFont typeface="Arial" panose="020B0604020202020204" pitchFamily="34" charset="0"/>
              <a:buChar char="•"/>
            </a:pPr>
            <a:r>
              <a:rPr lang="en-US" sz="1800" dirty="0"/>
              <a:t>75 % REGENERATIVE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8" name="TextBox 7">
            <a:extLst>
              <a:ext uri="{FF2B5EF4-FFF2-40B4-BE49-F238E27FC236}">
                <a16:creationId xmlns:a16="http://schemas.microsoft.com/office/drawing/2014/main" id="{4C6F7909-332B-4873-AECE-DBF7A1C871D3}"/>
              </a:ext>
            </a:extLst>
          </p:cNvPr>
          <p:cNvSpPr txBox="1"/>
          <p:nvPr/>
        </p:nvSpPr>
        <p:spPr>
          <a:xfrm>
            <a:off x="808121" y="6072570"/>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US" dirty="0"/>
              <a:t>A17</a:t>
            </a:r>
          </a:p>
        </p:txBody>
      </p:sp>
      <p:sp>
        <p:nvSpPr>
          <p:cNvPr id="9" name="TextBox 8">
            <a:extLst>
              <a:ext uri="{FF2B5EF4-FFF2-40B4-BE49-F238E27FC236}">
                <a16:creationId xmlns:a16="http://schemas.microsoft.com/office/drawing/2014/main" id="{4C6F7909-332B-4873-AECE-DBF7A1C871D3}"/>
              </a:ext>
            </a:extLst>
          </p:cNvPr>
          <p:cNvSpPr txBox="1"/>
          <p:nvPr/>
        </p:nvSpPr>
        <p:spPr>
          <a:xfrm>
            <a:off x="8589171" y="6072570"/>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US" dirty="0"/>
              <a:t>A69</a:t>
            </a:r>
          </a:p>
        </p:txBody>
      </p:sp>
    </p:spTree>
    <p:extLst>
      <p:ext uri="{BB962C8B-B14F-4D97-AF65-F5344CB8AC3E}">
        <p14:creationId xmlns:p14="http://schemas.microsoft.com/office/powerpoint/2010/main" val="208125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9619A2D2-21A2-4C1A-B73E-AABC7758BB2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227645" y="1110184"/>
            <a:ext cx="2733559" cy="2386912"/>
          </a:xfrm>
          <a:prstGeom prst="rect">
            <a:avLst/>
          </a:prstGeom>
        </p:spPr>
      </p:pic>
      <p:sp>
        <p:nvSpPr>
          <p:cNvPr id="4" name="Rectangle 3">
            <a:extLst>
              <a:ext uri="{FF2B5EF4-FFF2-40B4-BE49-F238E27FC236}">
                <a16:creationId xmlns:a16="http://schemas.microsoft.com/office/drawing/2014/main" id="{49A82032-4E54-4F72-A412-8BD3EB1896B1}"/>
              </a:ext>
            </a:extLst>
          </p:cNvPr>
          <p:cNvSpPr/>
          <p:nvPr/>
        </p:nvSpPr>
        <p:spPr>
          <a:xfrm>
            <a:off x="380859" y="125894"/>
            <a:ext cx="6499769" cy="923330"/>
          </a:xfrm>
          <a:prstGeom prst="rect">
            <a:avLst/>
          </a:prstGeom>
        </p:spPr>
        <p:txBody>
          <a:bodyPr wrap="square">
            <a:spAutoFit/>
          </a:bodyPr>
          <a:lstStyle/>
          <a:p>
            <a:pPr algn="dist"/>
            <a:r>
              <a:rPr lang="en-US" sz="5400" dirty="0">
                <a:solidFill>
                  <a:schemeClr val="accent4"/>
                </a:solidFill>
              </a:rPr>
              <a:t>Huma</a:t>
            </a:r>
            <a:r>
              <a:rPr lang="en-IN" sz="5400" dirty="0" err="1">
                <a:solidFill>
                  <a:schemeClr val="accent4"/>
                </a:solidFill>
              </a:rPr>
              <a:t>noids</a:t>
            </a:r>
            <a:endParaRPr lang="en-US" sz="5400" dirty="0">
              <a:solidFill>
                <a:schemeClr val="accent4"/>
              </a:solidFill>
            </a:endParaRPr>
          </a:p>
        </p:txBody>
      </p:sp>
      <p:sp>
        <p:nvSpPr>
          <p:cNvPr id="3" name="TextBox 2">
            <a:extLst>
              <a:ext uri="{FF2B5EF4-FFF2-40B4-BE49-F238E27FC236}">
                <a16:creationId xmlns:a16="http://schemas.microsoft.com/office/drawing/2014/main" id="{F2B2B893-D456-1342-AF29-74C9236B8144}"/>
              </a:ext>
            </a:extLst>
          </p:cNvPr>
          <p:cNvSpPr txBox="1"/>
          <p:nvPr/>
        </p:nvSpPr>
        <p:spPr>
          <a:xfrm>
            <a:off x="8078700" y="3649115"/>
            <a:ext cx="3499903" cy="3139321"/>
          </a:xfrm>
          <a:prstGeom prst="rect">
            <a:avLst/>
          </a:prstGeom>
          <a:noFill/>
        </p:spPr>
        <p:txBody>
          <a:bodyPr wrap="square" rtlCol="0">
            <a:spAutoFit/>
          </a:bodyPr>
          <a:lstStyle/>
          <a:p>
            <a:pPr algn="l"/>
            <a:r>
              <a:rPr lang="en-IN" dirty="0"/>
              <a:t>Humanoids are super soldiers that we are planning to initiate a work on it if the government of India gives a green sheet to our initiative If
we got a check on it so we will make the injured army soldiers by their permission turn them into half human and half </a:t>
            </a:r>
            <a:r>
              <a:rPr lang="en-IN" dirty="0" err="1"/>
              <a:t>autobots</a:t>
            </a:r>
            <a:r>
              <a:rPr lang="en-IN" dirty="0"/>
              <a:t> and serve the nation on time the world.</a:t>
            </a:r>
            <a:endParaRPr lang="en-US" dirty="0"/>
          </a:p>
        </p:txBody>
      </p:sp>
      <p:pic>
        <p:nvPicPr>
          <p:cNvPr id="6" name="Picture 5">
            <a:extLst>
              <a:ext uri="{FF2B5EF4-FFF2-40B4-BE49-F238E27FC236}">
                <a16:creationId xmlns:a16="http://schemas.microsoft.com/office/drawing/2014/main" id="{81AF48A8-B51B-46C0-91BF-5466C0326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0136"/>
            <a:ext cx="7261489" cy="5657864"/>
          </a:xfrm>
          <a:prstGeom prst="rect">
            <a:avLst/>
          </a:prstGeom>
        </p:spPr>
      </p:pic>
    </p:spTree>
    <p:extLst>
      <p:ext uri="{BB962C8B-B14F-4D97-AF65-F5344CB8AC3E}">
        <p14:creationId xmlns:p14="http://schemas.microsoft.com/office/powerpoint/2010/main" val="4201278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161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34B23A2-A9DA-4233-9C90-EDB2E5D48A1A}"/>
              </a:ext>
            </a:extLst>
          </p:cNvPr>
          <p:cNvSpPr txBox="1"/>
          <p:nvPr/>
        </p:nvSpPr>
        <p:spPr>
          <a:xfrm>
            <a:off x="1528261" y="689354"/>
            <a:ext cx="9296842" cy="2123658"/>
          </a:xfrm>
          <a:prstGeom prst="rect">
            <a:avLst/>
          </a:prstGeom>
          <a:noFill/>
        </p:spPr>
        <p:txBody>
          <a:bodyPr wrap="square" rtlCol="0" anchor="ctr">
            <a:spAutoFit/>
          </a:bodyPr>
          <a:lstStyle/>
          <a:p>
            <a:pPr algn="ctr"/>
            <a:r>
              <a:rPr lang="en-IN" altLang="ko-KR" sz="6600" i="1" dirty="0">
                <a:latin typeface="Candara" panose="020E0502030303020204" pitchFamily="34" charset="0"/>
                <a:cs typeface="Calibri" panose="020F0502020204030204" pitchFamily="34" charset="0"/>
              </a:rPr>
              <a:t>The Birth of Innovation comes from Madness </a:t>
            </a:r>
            <a:endParaRPr lang="ko-KR" altLang="en-US" sz="6600" i="1" dirty="0">
              <a:latin typeface="Candara" panose="020E0502030303020204" pitchFamily="34" charset="0"/>
              <a:cs typeface="Calibri" panose="020F0502020204030204" pitchFamily="34" charset="0"/>
            </a:endParaRPr>
          </a:p>
        </p:txBody>
      </p:sp>
      <p:sp>
        <p:nvSpPr>
          <p:cNvPr id="23" name="자유형: 도형 13">
            <a:extLst>
              <a:ext uri="{FF2B5EF4-FFF2-40B4-BE49-F238E27FC236}">
                <a16:creationId xmlns:a16="http://schemas.microsoft.com/office/drawing/2014/main" id="{53294596-A4D3-4D85-942E-A04485892134}"/>
              </a:ext>
            </a:extLst>
          </p:cNvPr>
          <p:cNvSpPr/>
          <p:nvPr/>
        </p:nvSpPr>
        <p:spPr>
          <a:xfrm>
            <a:off x="732686" y="723804"/>
            <a:ext cx="986907" cy="804270"/>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Tree>
    <p:extLst>
      <p:ext uri="{BB962C8B-B14F-4D97-AF65-F5344CB8AC3E}">
        <p14:creationId xmlns:p14="http://schemas.microsoft.com/office/powerpoint/2010/main" val="1585171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3">
            <a:extLst>
              <a:ext uri="{FF2B5EF4-FFF2-40B4-BE49-F238E27FC236}">
                <a16:creationId xmlns:a16="http://schemas.microsoft.com/office/drawing/2014/main" id="{4405DDCD-A6AD-2343-B77C-0F503C264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7" y="0"/>
            <a:ext cx="12289797" cy="6858000"/>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sz="7200">
                <a:latin typeface="Aparajita" panose="02020603050405020304" pitchFamily="18" charset="0"/>
                <a:cs typeface="Aparajita" panose="02020603050405020304" pitchFamily="18" charset="0"/>
              </a:rPr>
              <a:t>MARKET ANALYSIS</a:t>
            </a:r>
            <a:endParaRPr lang="en-US" sz="7200" dirty="0">
              <a:latin typeface="Aparajita" panose="02020603050405020304" pitchFamily="18" charset="0"/>
              <a:cs typeface="Aparajita" panose="02020603050405020304" pitchFamily="18" charset="0"/>
            </a:endParaRPr>
          </a:p>
        </p:txBody>
      </p:sp>
      <p:sp>
        <p:nvSpPr>
          <p:cNvPr id="46" name="TextBox 45">
            <a:extLst>
              <a:ext uri="{FF2B5EF4-FFF2-40B4-BE49-F238E27FC236}">
                <a16:creationId xmlns:a16="http://schemas.microsoft.com/office/drawing/2014/main" id="{726152EC-17DE-483E-9004-ED8E2DB30C1B}"/>
              </a:ext>
            </a:extLst>
          </p:cNvPr>
          <p:cNvSpPr txBox="1"/>
          <p:nvPr/>
        </p:nvSpPr>
        <p:spPr>
          <a:xfrm>
            <a:off x="6886207" y="2356888"/>
            <a:ext cx="5783371" cy="2862322"/>
          </a:xfrm>
          <a:prstGeom prst="rect">
            <a:avLst/>
          </a:prstGeom>
          <a:noFill/>
        </p:spPr>
        <p:txBody>
          <a:bodyPr wrap="square" rtlCol="0" anchor="ctr">
            <a:spAutoFit/>
          </a:bodyPr>
          <a:lstStyle/>
          <a:p>
            <a:pPr marL="285750" indent="-285750">
              <a:buFont typeface="Arial" panose="020B0604020202020204" pitchFamily="34" charset="0"/>
              <a:buChar char="•"/>
            </a:pPr>
            <a:r>
              <a:rPr lang="en-IN" altLang="ko-KR" sz="3600" b="1">
                <a:latin typeface="Calibri" panose="020F0502020204030204" pitchFamily="34" charset="0"/>
                <a:cs typeface="Arial" pitchFamily="34" charset="0"/>
              </a:rPr>
              <a:t>WORLD MARKET</a:t>
            </a:r>
          </a:p>
          <a:p>
            <a:pPr marL="285750" indent="-285750">
              <a:buFont typeface="Arial" panose="020B0604020202020204" pitchFamily="34" charset="0"/>
              <a:buChar char="•"/>
            </a:pPr>
            <a:r>
              <a:rPr lang="en-IN" altLang="ko-KR" sz="3600" b="1">
                <a:latin typeface="Calibri" panose="020F0502020204030204" pitchFamily="34" charset="0"/>
                <a:cs typeface="Arial" pitchFamily="34" charset="0"/>
              </a:rPr>
              <a:t>ROBOT INDUSTRY TREND</a:t>
            </a:r>
          </a:p>
          <a:p>
            <a:pPr marL="285750" indent="-285750">
              <a:buFont typeface="Arial" panose="020B0604020202020204" pitchFamily="34" charset="0"/>
              <a:buChar char="•"/>
            </a:pPr>
            <a:r>
              <a:rPr lang="en-IN" altLang="ko-KR" sz="3600" b="1">
                <a:latin typeface="Calibri" panose="020F0502020204030204" pitchFamily="34" charset="0"/>
                <a:cs typeface="Arial" pitchFamily="34" charset="0"/>
              </a:rPr>
              <a:t>MAJOR ROBOTICS COMPANY</a:t>
            </a:r>
          </a:p>
          <a:p>
            <a:pPr marL="285750" indent="-285750">
              <a:buFont typeface="Arial" panose="020B0604020202020204" pitchFamily="34" charset="0"/>
              <a:buChar char="•"/>
            </a:pPr>
            <a:r>
              <a:rPr lang="en-IN" altLang="ko-KR" sz="3600" b="1">
                <a:latin typeface="Calibri" panose="020F0502020204030204" pitchFamily="34" charset="0"/>
                <a:cs typeface="Arial" pitchFamily="34" charset="0"/>
              </a:rPr>
              <a:t>MARKETING PLAN</a:t>
            </a:r>
            <a:endParaRPr lang="ko-KR" altLang="en-US" sz="3600" b="1" dirty="0">
              <a:latin typeface="Calibri" panose="020F0502020204030204" pitchFamily="34" charset="0"/>
              <a:cs typeface="Arial" pitchFamily="34" charset="0"/>
            </a:endParaRPr>
          </a:p>
        </p:txBody>
      </p:sp>
      <p:pic>
        <p:nvPicPr>
          <p:cNvPr id="34" name="Picture 34">
            <a:extLst>
              <a:ext uri="{FF2B5EF4-FFF2-40B4-BE49-F238E27FC236}">
                <a16:creationId xmlns:a16="http://schemas.microsoft.com/office/drawing/2014/main" id="{203C67F2-6909-5F4B-B70A-81296AD2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0321"/>
            <a:ext cx="6535973" cy="3684234"/>
          </a:xfrm>
          <a:prstGeom prst="rect">
            <a:avLst/>
          </a:prstGeom>
        </p:spPr>
      </p:pic>
    </p:spTree>
    <p:extLst>
      <p:ext uri="{BB962C8B-B14F-4D97-AF65-F5344CB8AC3E}">
        <p14:creationId xmlns:p14="http://schemas.microsoft.com/office/powerpoint/2010/main" val="1279224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B650A69C-E2B5-0541-AFA8-C9DF135843C1}"/>
              </a:ext>
            </a:extLst>
          </p:cNvPr>
          <p:cNvPicPr>
            <a:picLocks noGrp="1" noChangeAspect="1"/>
          </p:cNvPicPr>
          <p:nvPr>
            <p:ph type="pic" idx="14"/>
          </p:nvPr>
        </p:nvPicPr>
        <p:blipFill rotWithShape="1">
          <a:blip r:embed="rId2">
            <a:extLst>
              <a:ext uri="{28A0092B-C50C-407E-A947-70E740481C1C}">
                <a14:useLocalDpi xmlns:a14="http://schemas.microsoft.com/office/drawing/2010/main" val="0"/>
              </a:ext>
            </a:extLst>
          </a:blip>
          <a:srcRect l="853" r="853"/>
          <a:stretch/>
        </p:blipFill>
        <p:spPr/>
      </p:pic>
      <p:pic>
        <p:nvPicPr>
          <p:cNvPr id="3" name="Picture 4">
            <a:extLst>
              <a:ext uri="{FF2B5EF4-FFF2-40B4-BE49-F238E27FC236}">
                <a16:creationId xmlns:a16="http://schemas.microsoft.com/office/drawing/2014/main" id="{5ADC10DD-1DD0-1C42-88A1-DB3CD029C8D3}"/>
              </a:ext>
            </a:extLst>
          </p:cNvPr>
          <p:cNvPicPr>
            <a:picLocks noGrp="1" noChangeAspect="1"/>
          </p:cNvPicPr>
          <p:nvPr>
            <p:ph type="pic" idx="15"/>
          </p:nvPr>
        </p:nvPicPr>
        <p:blipFill rotWithShape="1">
          <a:blip r:embed="rId3">
            <a:extLst>
              <a:ext uri="{28A0092B-C50C-407E-A947-70E740481C1C}">
                <a14:useLocalDpi xmlns:a14="http://schemas.microsoft.com/office/drawing/2010/main" val="0"/>
              </a:ext>
            </a:extLst>
          </a:blip>
          <a:srcRect t="27055" b="27055"/>
          <a:stretch/>
        </p:blipFill>
        <p:spPr/>
      </p:pic>
      <p:sp>
        <p:nvSpPr>
          <p:cNvPr id="7" name="Rectangle: Rounded Corners 6">
            <a:extLst>
              <a:ext uri="{FF2B5EF4-FFF2-40B4-BE49-F238E27FC236}">
                <a16:creationId xmlns:a16="http://schemas.microsoft.com/office/drawing/2014/main" id="{47587338-C8D4-47FA-B4E1-C5EE5FB2F866}"/>
              </a:ext>
            </a:extLst>
          </p:cNvPr>
          <p:cNvSpPr/>
          <p:nvPr/>
        </p:nvSpPr>
        <p:spPr>
          <a:xfrm>
            <a:off x="2636807" y="5095875"/>
            <a:ext cx="6918386" cy="1762125"/>
          </a:xfrm>
          <a:prstGeom prst="roundRect">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5">
            <a:extLst>
              <a:ext uri="{FF2B5EF4-FFF2-40B4-BE49-F238E27FC236}">
                <a16:creationId xmlns:a16="http://schemas.microsoft.com/office/drawing/2014/main" id="{B2A9F514-61A2-473E-BED6-4BD88A5355F2}"/>
              </a:ext>
            </a:extLst>
          </p:cNvPr>
          <p:cNvSpPr txBox="1">
            <a:spLocks/>
          </p:cNvSpPr>
          <p:nvPr/>
        </p:nvSpPr>
        <p:spPr>
          <a:xfrm>
            <a:off x="3400035" y="5696039"/>
            <a:ext cx="5268535" cy="50517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ko-KR" sz="3200" dirty="0">
                <a:solidFill>
                  <a:schemeClr val="bg1"/>
                </a:solidFill>
                <a:latin typeface="+mn-lt"/>
              </a:rPr>
              <a:t>Robot Industry</a:t>
            </a:r>
            <a:endParaRPr lang="ko-KR" altLang="en-US" sz="3200" dirty="0">
              <a:latin typeface="+mn-lt"/>
            </a:endParaRPr>
          </a:p>
        </p:txBody>
      </p:sp>
      <p:sp>
        <p:nvSpPr>
          <p:cNvPr id="22" name="TextBox 21">
            <a:extLst>
              <a:ext uri="{FF2B5EF4-FFF2-40B4-BE49-F238E27FC236}">
                <a16:creationId xmlns:a16="http://schemas.microsoft.com/office/drawing/2014/main" id="{47A93EE6-7D03-4402-B61D-A327A925C903}"/>
              </a:ext>
            </a:extLst>
          </p:cNvPr>
          <p:cNvSpPr txBox="1"/>
          <p:nvPr/>
        </p:nvSpPr>
        <p:spPr>
          <a:xfrm>
            <a:off x="765030" y="1291985"/>
            <a:ext cx="5391930" cy="1200329"/>
          </a:xfrm>
          <a:prstGeom prst="rect">
            <a:avLst/>
          </a:prstGeom>
          <a:noFill/>
        </p:spPr>
        <p:txBody>
          <a:bodyPr wrap="square" rtlCol="0" anchor="ctr">
            <a:spAutoFit/>
          </a:bodyPr>
          <a:lstStyle/>
          <a:p>
            <a:pPr algn="ctr"/>
            <a:r>
              <a:rPr lang="en-IN" altLang="ko-KR" dirty="0">
                <a:solidFill>
                  <a:schemeClr val="tx1">
                    <a:lumMod val="85000"/>
                    <a:lumOff val="15000"/>
                  </a:schemeClr>
                </a:solidFill>
                <a:cs typeface="Arial" pitchFamily="34" charset="0"/>
              </a:rPr>
              <a:t>The Robots will soon be the hot topic around the world from our Regenerative technology the world of robotics will reach to great heights and change the world.</a:t>
            </a:r>
            <a:endParaRPr lang="en-GB" altLang="ko-KR" dirty="0">
              <a:solidFill>
                <a:schemeClr val="tx1">
                  <a:lumMod val="85000"/>
                  <a:lumOff val="15000"/>
                </a:schemeClr>
              </a:solidFill>
              <a:cs typeface="Arial" pitchFamily="34" charset="0"/>
            </a:endParaRPr>
          </a:p>
        </p:txBody>
      </p:sp>
      <p:pic>
        <p:nvPicPr>
          <p:cNvPr id="13" name="Picture 13">
            <a:extLst>
              <a:ext uri="{FF2B5EF4-FFF2-40B4-BE49-F238E27FC236}">
                <a16:creationId xmlns:a16="http://schemas.microsoft.com/office/drawing/2014/main" id="{4EE55B0B-D111-984B-9BEA-335AEBCE0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810" y="121789"/>
            <a:ext cx="4588324" cy="3056608"/>
          </a:xfrm>
          <a:prstGeom prst="rect">
            <a:avLst/>
          </a:prstGeom>
        </p:spPr>
      </p:pic>
      <p:sp>
        <p:nvSpPr>
          <p:cNvPr id="4" name="Rectangle 3"/>
          <p:cNvSpPr/>
          <p:nvPr/>
        </p:nvSpPr>
        <p:spPr>
          <a:xfrm>
            <a:off x="579088" y="165753"/>
            <a:ext cx="5840060" cy="923330"/>
          </a:xfrm>
          <a:prstGeom prst="rect">
            <a:avLst/>
          </a:prstGeom>
          <a:noFill/>
        </p:spPr>
        <p:txBody>
          <a:bodyPr wrap="none" lIns="91440" tIns="45720" rIns="91440" bIns="45720">
            <a:spAutoFit/>
          </a:bodyPr>
          <a:lstStyle/>
          <a:p>
            <a:r>
              <a:rPr lang="en-IN" sz="5400" dirty="0"/>
              <a:t>WORLD MARKET</a:t>
            </a:r>
            <a:endParaRPr lang="en-US" sz="5400" dirty="0"/>
          </a:p>
        </p:txBody>
      </p:sp>
    </p:spTree>
    <p:extLst>
      <p:ext uri="{BB962C8B-B14F-4D97-AF65-F5344CB8AC3E}">
        <p14:creationId xmlns:p14="http://schemas.microsoft.com/office/powerpoint/2010/main" val="3569195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a:t>Marketing Analytics</a:t>
            </a:r>
            <a:endParaRPr lang="en-US" dirty="0"/>
          </a:p>
        </p:txBody>
      </p:sp>
      <p:pic>
        <p:nvPicPr>
          <p:cNvPr id="4" name="Picture 13">
            <a:extLst>
              <a:ext uri="{FF2B5EF4-FFF2-40B4-BE49-F238E27FC236}">
                <a16:creationId xmlns:a16="http://schemas.microsoft.com/office/drawing/2014/main" id="{378693EE-427B-1245-AC04-CD16F6F0B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63" y="1099823"/>
            <a:ext cx="7154230" cy="5418667"/>
          </a:xfrm>
          <a:prstGeom prst="rect">
            <a:avLst/>
          </a:prstGeom>
        </p:spPr>
      </p:pic>
      <p:pic>
        <p:nvPicPr>
          <p:cNvPr id="14" name="Picture 14">
            <a:extLst>
              <a:ext uri="{FF2B5EF4-FFF2-40B4-BE49-F238E27FC236}">
                <a16:creationId xmlns:a16="http://schemas.microsoft.com/office/drawing/2014/main" id="{5EA893AC-28CA-B743-B85D-911F8F4A9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093" y="1295807"/>
            <a:ext cx="4616846" cy="5222683"/>
          </a:xfrm>
          <a:prstGeom prst="rect">
            <a:avLst/>
          </a:prstGeom>
        </p:spPr>
      </p:pic>
    </p:spTree>
    <p:extLst>
      <p:ext uri="{BB962C8B-B14F-4D97-AF65-F5344CB8AC3E}">
        <p14:creationId xmlns:p14="http://schemas.microsoft.com/office/powerpoint/2010/main" val="156035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IN"/>
              <a:t>MARKETING PLAN</a:t>
            </a:r>
            <a:endParaRPr lang="en-US" dirty="0"/>
          </a:p>
        </p:txBody>
      </p:sp>
      <p:grpSp>
        <p:nvGrpSpPr>
          <p:cNvPr id="3" name="Group 2">
            <a:extLst>
              <a:ext uri="{FF2B5EF4-FFF2-40B4-BE49-F238E27FC236}">
                <a16:creationId xmlns:a16="http://schemas.microsoft.com/office/drawing/2014/main" id="{A0570DA4-18CA-4FEB-97A0-73A900FBBD1E}"/>
              </a:ext>
            </a:extLst>
          </p:cNvPr>
          <p:cNvGrpSpPr/>
          <p:nvPr/>
        </p:nvGrpSpPr>
        <p:grpSpPr>
          <a:xfrm>
            <a:off x="4226167" y="1894285"/>
            <a:ext cx="3880338" cy="4261848"/>
            <a:chOff x="5369718" y="2683668"/>
            <a:chExt cx="1452563" cy="1595377"/>
          </a:xfrm>
        </p:grpSpPr>
        <p:sp>
          <p:nvSpPr>
            <p:cNvPr id="4" name="Freeform: Shape 3">
              <a:extLst>
                <a:ext uri="{FF2B5EF4-FFF2-40B4-BE49-F238E27FC236}">
                  <a16:creationId xmlns:a16="http://schemas.microsoft.com/office/drawing/2014/main" id="{F4D77038-2C43-48B9-BDFB-20C3A45E039F}"/>
                </a:ext>
              </a:extLst>
            </p:cNvPr>
            <p:cNvSpPr/>
            <p:nvPr/>
          </p:nvSpPr>
          <p:spPr>
            <a:xfrm>
              <a:off x="6075509" y="4015008"/>
              <a:ext cx="264037" cy="264037"/>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13B948E-D6A3-4D83-BB7D-67525D41040A}"/>
                </a:ext>
              </a:extLst>
            </p:cNvPr>
            <p:cNvSpPr/>
            <p:nvPr/>
          </p:nvSpPr>
          <p:spPr>
            <a:xfrm>
              <a:off x="5820521" y="4015008"/>
              <a:ext cx="264037" cy="264037"/>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E3B9894-AB1F-4679-A86C-9BC1F821FD38}"/>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C491D50-1D04-4EA6-8363-60C0AF4C09DA}"/>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AF63F56-1E3D-45B4-8BC5-ECF67057ACCF}"/>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5205A36-F8D2-43DE-ACD7-C1FDD623B245}"/>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8E0165A-9ED4-48C4-BFD7-BE1FC57A81B1}"/>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3C9ECFD-4A9C-4127-9662-B47E263BA805}"/>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BC76294-9F77-4C07-BD2E-CAB1104C81E2}"/>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76E649D-B4F7-4794-8AE0-A6CCFA5EC0EC}"/>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134D533-EC5A-4FB9-97F5-ADEFDBA4B0F1}"/>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A17C997-6AD6-4789-9E15-ED69E7E9700D}"/>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2212075-B3CD-4799-97AF-4B5C067AB633}"/>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8CBD70A-EBB9-4BFB-B13E-5EBBA521F7CF}"/>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8B88CEC-4C59-40E1-9AA7-D51A485B4DE2}"/>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B0EFD31-8BA8-4DA3-B229-401CA18B73EF}"/>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902D5AC-CDDA-4160-BE39-72469BF90295}"/>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8A04F5-3D05-4F51-B03F-A1850D61A64F}"/>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2C64B69-4ABE-4CD1-9F3D-337BE080BA0B}"/>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5D66D6C-4340-4EB4-A299-5ECF02D37045}"/>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3ED443-4223-4806-AB38-CC88582C2ACB}"/>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B27B51E-5FF3-4466-8178-C7AE7644E383}"/>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49B8ECC-F7B2-4CFC-BC77-67335CD57DBE}"/>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9FDB86B-004E-4B1F-9D53-AFCC07B08DC8}"/>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CD97669-AE0B-4956-A0E5-61C69E0BFE39}"/>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84E8958-DF17-4473-810C-74410407AC5D}"/>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p>
              <a:endParaRPr lang="en-US"/>
            </a:p>
          </p:txBody>
        </p:sp>
      </p:grpSp>
      <p:sp>
        <p:nvSpPr>
          <p:cNvPr id="30" name="Freeform 14">
            <a:extLst>
              <a:ext uri="{FF2B5EF4-FFF2-40B4-BE49-F238E27FC236}">
                <a16:creationId xmlns:a16="http://schemas.microsoft.com/office/drawing/2014/main" id="{FD307CE3-FAA2-4FB4-B2F9-EB164D11D138}"/>
              </a:ext>
            </a:extLst>
          </p:cNvPr>
          <p:cNvSpPr/>
          <p:nvPr/>
        </p:nvSpPr>
        <p:spPr>
          <a:xfrm flipV="1">
            <a:off x="1697305" y="2044925"/>
            <a:ext cx="2812211" cy="940280"/>
          </a:xfrm>
          <a:custGeom>
            <a:avLst/>
            <a:gdLst>
              <a:gd name="connsiteX0" fmla="*/ 2812211 w 2812211"/>
              <a:gd name="connsiteY0" fmla="*/ 0 h 940280"/>
              <a:gd name="connsiteX1" fmla="*/ 1949570 w 2812211"/>
              <a:gd name="connsiteY1" fmla="*/ 940280 h 940280"/>
              <a:gd name="connsiteX2" fmla="*/ 0 w 2812211"/>
              <a:gd name="connsiteY2" fmla="*/ 940280 h 940280"/>
            </a:gdLst>
            <a:ahLst/>
            <a:cxnLst>
              <a:cxn ang="0">
                <a:pos x="connsiteX0" y="connsiteY0"/>
              </a:cxn>
              <a:cxn ang="0">
                <a:pos x="connsiteX1" y="connsiteY1"/>
              </a:cxn>
              <a:cxn ang="0">
                <a:pos x="connsiteX2" y="connsiteY2"/>
              </a:cxn>
            </a:cxnLst>
            <a:rect l="l" t="t" r="r" b="b"/>
            <a:pathLst>
              <a:path w="2812211" h="940280">
                <a:moveTo>
                  <a:pt x="2812211" y="0"/>
                </a:moveTo>
                <a:lnTo>
                  <a:pt x="1949570" y="940280"/>
                </a:lnTo>
                <a:lnTo>
                  <a:pt x="0" y="940280"/>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31" name="Freeform 13">
            <a:extLst>
              <a:ext uri="{FF2B5EF4-FFF2-40B4-BE49-F238E27FC236}">
                <a16:creationId xmlns:a16="http://schemas.microsoft.com/office/drawing/2014/main" id="{053E7B56-3406-43B0-A6AB-33C935C4AFC8}"/>
              </a:ext>
            </a:extLst>
          </p:cNvPr>
          <p:cNvSpPr/>
          <p:nvPr/>
        </p:nvSpPr>
        <p:spPr>
          <a:xfrm flipV="1">
            <a:off x="7826612" y="5082010"/>
            <a:ext cx="2631058" cy="936000"/>
          </a:xfrm>
          <a:custGeom>
            <a:avLst/>
            <a:gdLst>
              <a:gd name="connsiteX0" fmla="*/ 0 w 2631057"/>
              <a:gd name="connsiteY0" fmla="*/ 793631 h 793631"/>
              <a:gd name="connsiteX1" fmla="*/ 603849 w 2631057"/>
              <a:gd name="connsiteY1" fmla="*/ 0 h 793631"/>
              <a:gd name="connsiteX2" fmla="*/ 2631057 w 2631057"/>
              <a:gd name="connsiteY2" fmla="*/ 0 h 793631"/>
            </a:gdLst>
            <a:ahLst/>
            <a:cxnLst>
              <a:cxn ang="0">
                <a:pos x="connsiteX0" y="connsiteY0"/>
              </a:cxn>
              <a:cxn ang="0">
                <a:pos x="connsiteX1" y="connsiteY1"/>
              </a:cxn>
              <a:cxn ang="0">
                <a:pos x="connsiteX2" y="connsiteY2"/>
              </a:cxn>
            </a:cxnLst>
            <a:rect l="l" t="t" r="r" b="b"/>
            <a:pathLst>
              <a:path w="2631057" h="793631">
                <a:moveTo>
                  <a:pt x="0" y="793631"/>
                </a:moveTo>
                <a:lnTo>
                  <a:pt x="603849" y="0"/>
                </a:lnTo>
                <a:lnTo>
                  <a:pt x="2631057" y="0"/>
                </a:lnTo>
              </a:path>
            </a:pathLst>
          </a:custGeom>
          <a:ln w="476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32" name="Group 31">
            <a:extLst>
              <a:ext uri="{FF2B5EF4-FFF2-40B4-BE49-F238E27FC236}">
                <a16:creationId xmlns:a16="http://schemas.microsoft.com/office/drawing/2014/main" id="{2C74384C-2EF2-4647-840A-3F1FCF976ECC}"/>
              </a:ext>
            </a:extLst>
          </p:cNvPr>
          <p:cNvGrpSpPr/>
          <p:nvPr/>
        </p:nvGrpSpPr>
        <p:grpSpPr>
          <a:xfrm>
            <a:off x="8335035" y="2594899"/>
            <a:ext cx="2808000" cy="3420084"/>
            <a:chOff x="5485429" y="-487276"/>
            <a:chExt cx="2448361" cy="3408633"/>
          </a:xfrm>
        </p:grpSpPr>
        <p:sp>
          <p:nvSpPr>
            <p:cNvPr id="33" name="Rectangle 32">
              <a:extLst>
                <a:ext uri="{FF2B5EF4-FFF2-40B4-BE49-F238E27FC236}">
                  <a16:creationId xmlns:a16="http://schemas.microsoft.com/office/drawing/2014/main" id="{4DC08753-CFFE-421A-8A6C-37B8D3596B67}"/>
                </a:ext>
              </a:extLst>
            </p:cNvPr>
            <p:cNvSpPr/>
            <p:nvPr/>
          </p:nvSpPr>
          <p:spPr>
            <a:xfrm>
              <a:off x="5485430" y="243701"/>
              <a:ext cx="2448360" cy="2677656"/>
            </a:xfrm>
            <a:prstGeom prst="rect">
              <a:avLst/>
            </a:prstGeom>
          </p:spPr>
          <p:txBody>
            <a:bodyPr wrap="square">
              <a:spAutoFit/>
            </a:bodyPr>
            <a:lstStyle/>
            <a:p>
              <a:r>
                <a:rPr lang="en-IN" altLang="ko-KR" sz="1200">
                  <a:solidFill>
                    <a:schemeClr val="tx1">
                      <a:lumMod val="75000"/>
                      <a:lumOff val="25000"/>
                    </a:schemeClr>
                  </a:solidFill>
                  <a:cs typeface="Arial" pitchFamily="34" charset="0"/>
                </a:rPr>
                <a:t>By the end of the year 2023 India will soon become one of the best in terms of Robotic Market all around the globe. AUTOBOTS regentech Nanites will soon make changes in growth of our nation and we will become a super power all over the globe The technology we have is the most unique cause we have a vision to get prepare for the threat that are not known to th world. If such happens we are prepared with our Autobots and ready to protect our world and our people. We are Waiting.</a:t>
              </a:r>
              <a:endParaRPr lang="en-US" altLang="ko-KR"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E414B293-3D33-4DFC-BADD-EAC24FEBC5AA}"/>
                </a:ext>
              </a:extLst>
            </p:cNvPr>
            <p:cNvSpPr txBox="1"/>
            <p:nvPr/>
          </p:nvSpPr>
          <p:spPr>
            <a:xfrm>
              <a:off x="5485429" y="-487276"/>
              <a:ext cx="2448361" cy="523220"/>
            </a:xfrm>
            <a:prstGeom prst="rect">
              <a:avLst/>
            </a:prstGeom>
            <a:noFill/>
          </p:spPr>
          <p:txBody>
            <a:bodyPr wrap="square" rtlCol="0" anchor="ctr">
              <a:spAutoFit/>
            </a:bodyPr>
            <a:lstStyle/>
            <a:p>
              <a:r>
                <a:rPr lang="en-IN" altLang="ko-KR" sz="1400" b="1">
                  <a:solidFill>
                    <a:schemeClr val="tx1">
                      <a:lumMod val="75000"/>
                      <a:lumOff val="25000"/>
                    </a:schemeClr>
                  </a:solidFill>
                  <a:cs typeface="Arial" pitchFamily="34" charset="0"/>
                </a:rPr>
                <a:t>INDIA’S ROBOTIC MARKET WITH AUTOBOTS</a:t>
              </a:r>
              <a:endParaRPr lang="ko-KR" altLang="en-US" sz="1400" b="1"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DABA7290-8CFA-4909-8C19-6AE4AB63D259}"/>
              </a:ext>
            </a:extLst>
          </p:cNvPr>
          <p:cNvGrpSpPr/>
          <p:nvPr/>
        </p:nvGrpSpPr>
        <p:grpSpPr>
          <a:xfrm>
            <a:off x="777559" y="2126666"/>
            <a:ext cx="2812211" cy="3739017"/>
            <a:chOff x="5652121" y="1872653"/>
            <a:chExt cx="2448361" cy="3739017"/>
          </a:xfrm>
        </p:grpSpPr>
        <p:sp>
          <p:nvSpPr>
            <p:cNvPr id="36" name="Rectangle 35">
              <a:extLst>
                <a:ext uri="{FF2B5EF4-FFF2-40B4-BE49-F238E27FC236}">
                  <a16:creationId xmlns:a16="http://schemas.microsoft.com/office/drawing/2014/main" id="{8129AE38-C082-4790-83A6-AFB3EEC99957}"/>
                </a:ext>
              </a:extLst>
            </p:cNvPr>
            <p:cNvSpPr/>
            <p:nvPr/>
          </p:nvSpPr>
          <p:spPr>
            <a:xfrm>
              <a:off x="5652121" y="2195350"/>
              <a:ext cx="2448360" cy="3416320"/>
            </a:xfrm>
            <a:prstGeom prst="rect">
              <a:avLst/>
            </a:prstGeom>
          </p:spPr>
          <p:txBody>
            <a:bodyPr wrap="square">
              <a:spAutoFit/>
            </a:bodyPr>
            <a:lstStyle/>
            <a:p>
              <a:r>
                <a:rPr lang="en-IN" altLang="ko-KR" sz="1200">
                  <a:solidFill>
                    <a:schemeClr val="tx1">
                      <a:lumMod val="75000"/>
                      <a:lumOff val="25000"/>
                    </a:schemeClr>
                  </a:solidFill>
                  <a:cs typeface="Arial" pitchFamily="34" charset="0"/>
                </a:rPr>
                <a:t>FANUC is one of the largest industrial robot manufacturers with 200,000 installations worldwide. They are the leaders in India with over 4700 industrial robot installations. They have a large network of the sales team in PAN India and have their Advanced Technology Centres at Gurgaon, Pune, and Bangalore</a:t>
              </a:r>
            </a:p>
            <a:p>
              <a:r>
                <a:rPr lang="en-IN" altLang="ko-KR" sz="1200">
                  <a:solidFill>
                    <a:schemeClr val="tx1">
                      <a:lumMod val="75000"/>
                      <a:lumOff val="25000"/>
                    </a:schemeClr>
                  </a:solidFill>
                  <a:cs typeface="Arial" pitchFamily="34" charset="0"/>
                </a:rPr>
                <a:t>India too saw a marginal decrease in the number of new installations in 2019 compared to 4,771 in 2018. In fact, in 2018, sales of industrial robots in India “reached a new record of 4,771 new units reporting an increase of 39% from the previous year (2017: 3,412 units),” according to separate data from IFR</a:t>
              </a:r>
              <a:endParaRPr lang="en-US" altLang="ko-KR"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C62E160D-9873-4C8F-AB06-DFDCAD9C2EA8}"/>
                </a:ext>
              </a:extLst>
            </p:cNvPr>
            <p:cNvSpPr txBox="1"/>
            <p:nvPr/>
          </p:nvSpPr>
          <p:spPr>
            <a:xfrm>
              <a:off x="5652121" y="1872653"/>
              <a:ext cx="2448361" cy="307777"/>
            </a:xfrm>
            <a:prstGeom prst="rect">
              <a:avLst/>
            </a:prstGeom>
            <a:noFill/>
          </p:spPr>
          <p:txBody>
            <a:bodyPr wrap="square" rtlCol="0" anchor="ctr">
              <a:spAutoFit/>
            </a:bodyPr>
            <a:lstStyle/>
            <a:p>
              <a:pPr algn="r"/>
              <a:r>
                <a:rPr lang="en-IN" altLang="ko-KR" sz="1400" b="1">
                  <a:solidFill>
                    <a:schemeClr val="tx1">
                      <a:lumMod val="75000"/>
                      <a:lumOff val="25000"/>
                    </a:schemeClr>
                  </a:solidFill>
                  <a:cs typeface="Arial" pitchFamily="34" charset="0"/>
                </a:rPr>
                <a:t>INDIA’S ROBOTIC MARKET</a:t>
              </a:r>
              <a:endParaRPr lang="ko-KR" altLang="en-US" sz="14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418460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DFB81B-BB8D-4ABB-B85B-68A7E09B4EE5}"/>
              </a:ext>
            </a:extLst>
          </p:cNvPr>
          <p:cNvSpPr txBox="1"/>
          <p:nvPr/>
        </p:nvSpPr>
        <p:spPr>
          <a:xfrm>
            <a:off x="499250" y="740351"/>
            <a:ext cx="5177610" cy="1569660"/>
          </a:xfrm>
          <a:prstGeom prst="rect">
            <a:avLst/>
          </a:prstGeom>
          <a:noFill/>
        </p:spPr>
        <p:txBody>
          <a:bodyPr wrap="square" rtlCol="0" anchor="ctr">
            <a:spAutoFit/>
          </a:bodyPr>
          <a:lstStyle/>
          <a:p>
            <a:r>
              <a:rPr lang="en-IN" altLang="ko-KR" sz="4800" b="1" dirty="0">
                <a:solidFill>
                  <a:schemeClr val="accent1"/>
                </a:solidFill>
                <a:cs typeface="Arial" pitchFamily="34" charset="0"/>
              </a:rPr>
              <a:t>TECHNOLOGY AND RESEARCH</a:t>
            </a:r>
            <a:endParaRPr lang="en-US" altLang="ko-KR" sz="4800" b="1" dirty="0">
              <a:solidFill>
                <a:schemeClr val="accent1"/>
              </a:solidFill>
              <a:cs typeface="Arial" pitchFamily="34" charset="0"/>
            </a:endParaRPr>
          </a:p>
        </p:txBody>
      </p:sp>
      <p:sp>
        <p:nvSpPr>
          <p:cNvPr id="16" name="TextBox 15">
            <a:extLst>
              <a:ext uri="{FF2B5EF4-FFF2-40B4-BE49-F238E27FC236}">
                <a16:creationId xmlns:a16="http://schemas.microsoft.com/office/drawing/2014/main" id="{906F981F-4B5E-420B-81AB-CEBB05B3634F}"/>
              </a:ext>
            </a:extLst>
          </p:cNvPr>
          <p:cNvSpPr txBox="1"/>
          <p:nvPr/>
        </p:nvSpPr>
        <p:spPr>
          <a:xfrm>
            <a:off x="471374" y="3656290"/>
            <a:ext cx="5862189" cy="461665"/>
          </a:xfrm>
          <a:prstGeom prst="rect">
            <a:avLst/>
          </a:prstGeom>
          <a:noFill/>
        </p:spPr>
        <p:txBody>
          <a:bodyPr wrap="square" rtlCol="0" anchor="ctr">
            <a:spAutoFit/>
          </a:bodyPr>
          <a:lstStyle/>
          <a:p>
            <a:r>
              <a:rPr lang="en-IN" altLang="ko-KR" sz="2400" dirty="0">
                <a:cs typeface="Arial" pitchFamily="34" charset="0"/>
              </a:rPr>
              <a:t>CORE AUTOBOTS TECHNOLOGY</a:t>
            </a:r>
            <a:endParaRPr lang="en-US" altLang="ko-KR" sz="2400" dirty="0">
              <a:cs typeface="Arial" pitchFamily="34" charset="0"/>
            </a:endParaRPr>
          </a:p>
        </p:txBody>
      </p:sp>
      <p:pic>
        <p:nvPicPr>
          <p:cNvPr id="2" name="Picture 3">
            <a:extLst>
              <a:ext uri="{FF2B5EF4-FFF2-40B4-BE49-F238E27FC236}">
                <a16:creationId xmlns:a16="http://schemas.microsoft.com/office/drawing/2014/main" id="{7853298E-86C7-C944-8095-B427AC255E40}"/>
              </a:ext>
            </a:extLst>
          </p:cNvPr>
          <p:cNvPicPr>
            <a:picLocks noGrp="1" noChangeAspect="1"/>
          </p:cNvPicPr>
          <p:nvPr>
            <p:ph type="pic" idx="16"/>
          </p:nvPr>
        </p:nvPicPr>
        <p:blipFill rotWithShape="1">
          <a:blip r:embed="rId2">
            <a:extLst>
              <a:ext uri="{28A0092B-C50C-407E-A947-70E740481C1C}">
                <a14:useLocalDpi xmlns:a14="http://schemas.microsoft.com/office/drawing/2010/main" val="0"/>
              </a:ext>
            </a:extLst>
          </a:blip>
          <a:srcRect l="9310" r="9310"/>
          <a:stretch/>
        </p:blipFill>
        <p:spPr/>
      </p:pic>
      <p:sp>
        <p:nvSpPr>
          <p:cNvPr id="4" name="TextBox 3">
            <a:extLst>
              <a:ext uri="{FF2B5EF4-FFF2-40B4-BE49-F238E27FC236}">
                <a16:creationId xmlns:a16="http://schemas.microsoft.com/office/drawing/2014/main" id="{06499BAA-91B9-3E47-9B75-4B359B74BFF2}"/>
              </a:ext>
            </a:extLst>
          </p:cNvPr>
          <p:cNvSpPr txBox="1"/>
          <p:nvPr/>
        </p:nvSpPr>
        <p:spPr>
          <a:xfrm>
            <a:off x="5179562" y="2514600"/>
            <a:ext cx="1828800" cy="1828800"/>
          </a:xfrm>
          <a:prstGeom prst="rect">
            <a:avLst/>
          </a:prstGeom>
          <a:noFill/>
        </p:spPr>
        <p:txBody>
          <a:bodyPr wrap="square" rtlCol="0">
            <a:spAutoFit/>
          </a:bodyPr>
          <a:lstStyle/>
          <a:p>
            <a:pPr algn="l"/>
            <a:endParaRPr lang="en-US"/>
          </a:p>
        </p:txBody>
      </p:sp>
      <p:sp>
        <p:nvSpPr>
          <p:cNvPr id="6" name="TextBox 5">
            <a:extLst>
              <a:ext uri="{FF2B5EF4-FFF2-40B4-BE49-F238E27FC236}">
                <a16:creationId xmlns:a16="http://schemas.microsoft.com/office/drawing/2014/main" id="{A181062E-8605-1A42-B4EF-60ABFF4EA78F}"/>
              </a:ext>
            </a:extLst>
          </p:cNvPr>
          <p:cNvSpPr txBox="1"/>
          <p:nvPr/>
        </p:nvSpPr>
        <p:spPr>
          <a:xfrm>
            <a:off x="8012319" y="2877696"/>
            <a:ext cx="1828800" cy="646331"/>
          </a:xfrm>
          <a:prstGeom prst="rect">
            <a:avLst/>
          </a:prstGeom>
          <a:noFill/>
        </p:spPr>
        <p:txBody>
          <a:bodyPr wrap="square" rtlCol="0">
            <a:spAutoFit/>
          </a:bodyPr>
          <a:lstStyle/>
          <a:p>
            <a:pPr algn="ctr"/>
            <a:r>
              <a:rPr lang="en-IN"/>
              <a:t>AUTOBOTS</a:t>
            </a:r>
          </a:p>
          <a:p>
            <a:pPr algn="ctr"/>
            <a:r>
              <a:rPr lang="en-IN"/>
              <a:t>TECHNOLOGY</a:t>
            </a:r>
            <a:endParaRPr lang="en-US"/>
          </a:p>
        </p:txBody>
      </p:sp>
      <p:sp>
        <p:nvSpPr>
          <p:cNvPr id="7" name="TextBox 6">
            <a:extLst>
              <a:ext uri="{FF2B5EF4-FFF2-40B4-BE49-F238E27FC236}">
                <a16:creationId xmlns:a16="http://schemas.microsoft.com/office/drawing/2014/main" id="{11CD5B58-E483-274E-B91B-1CD0FEF8E2C3}"/>
              </a:ext>
            </a:extLst>
          </p:cNvPr>
          <p:cNvSpPr txBox="1"/>
          <p:nvPr/>
        </p:nvSpPr>
        <p:spPr>
          <a:xfrm>
            <a:off x="7982663" y="877758"/>
            <a:ext cx="2118521" cy="369332"/>
          </a:xfrm>
          <a:prstGeom prst="rect">
            <a:avLst/>
          </a:prstGeom>
          <a:noFill/>
        </p:spPr>
        <p:txBody>
          <a:bodyPr wrap="square" rtlCol="0">
            <a:spAutoFit/>
          </a:bodyPr>
          <a:lstStyle/>
          <a:p>
            <a:pPr algn="l"/>
            <a:r>
              <a:rPr lang="en-IN"/>
              <a:t>PROCESSOR</a:t>
            </a:r>
            <a:endParaRPr lang="en-US"/>
          </a:p>
        </p:txBody>
      </p:sp>
      <p:sp>
        <p:nvSpPr>
          <p:cNvPr id="8" name="TextBox 7">
            <a:extLst>
              <a:ext uri="{FF2B5EF4-FFF2-40B4-BE49-F238E27FC236}">
                <a16:creationId xmlns:a16="http://schemas.microsoft.com/office/drawing/2014/main" id="{93904162-BE2C-3A48-A787-601ECB86A4A5}"/>
              </a:ext>
            </a:extLst>
          </p:cNvPr>
          <p:cNvSpPr txBox="1"/>
          <p:nvPr/>
        </p:nvSpPr>
        <p:spPr>
          <a:xfrm>
            <a:off x="6093962" y="2058978"/>
            <a:ext cx="2284491" cy="369332"/>
          </a:xfrm>
          <a:prstGeom prst="rect">
            <a:avLst/>
          </a:prstGeom>
          <a:noFill/>
        </p:spPr>
        <p:txBody>
          <a:bodyPr wrap="square" rtlCol="0">
            <a:spAutoFit/>
          </a:bodyPr>
          <a:lstStyle/>
          <a:p>
            <a:pPr algn="l"/>
            <a:r>
              <a:rPr lang="en-IN"/>
              <a:t>INTELLIGENCE</a:t>
            </a:r>
            <a:endParaRPr lang="en-US"/>
          </a:p>
        </p:txBody>
      </p:sp>
      <p:sp>
        <p:nvSpPr>
          <p:cNvPr id="9" name="TextBox 8">
            <a:extLst>
              <a:ext uri="{FF2B5EF4-FFF2-40B4-BE49-F238E27FC236}">
                <a16:creationId xmlns:a16="http://schemas.microsoft.com/office/drawing/2014/main" id="{5F3C9AB0-B9E2-254B-864E-BBCF6299111E}"/>
              </a:ext>
            </a:extLst>
          </p:cNvPr>
          <p:cNvSpPr txBox="1"/>
          <p:nvPr/>
        </p:nvSpPr>
        <p:spPr>
          <a:xfrm>
            <a:off x="6333563" y="3887123"/>
            <a:ext cx="1828800" cy="1200329"/>
          </a:xfrm>
          <a:prstGeom prst="rect">
            <a:avLst/>
          </a:prstGeom>
          <a:noFill/>
        </p:spPr>
        <p:txBody>
          <a:bodyPr wrap="square" rtlCol="0">
            <a:spAutoFit/>
          </a:bodyPr>
          <a:lstStyle/>
          <a:p>
            <a:pPr algn="l"/>
            <a:r>
              <a:rPr lang="en-IN"/>
              <a:t>SYSTEM INTEGRATION</a:t>
            </a:r>
          </a:p>
          <a:p>
            <a:pPr algn="l"/>
            <a:r>
              <a:rPr lang="en-IN"/>
              <a:t>AND NEURAL SCHEME</a:t>
            </a:r>
            <a:endParaRPr lang="en-US"/>
          </a:p>
        </p:txBody>
      </p:sp>
      <p:sp>
        <p:nvSpPr>
          <p:cNvPr id="10" name="TextBox 9">
            <a:extLst>
              <a:ext uri="{FF2B5EF4-FFF2-40B4-BE49-F238E27FC236}">
                <a16:creationId xmlns:a16="http://schemas.microsoft.com/office/drawing/2014/main" id="{2D730AE3-D380-D348-A57D-EC2A24001BFA}"/>
              </a:ext>
            </a:extLst>
          </p:cNvPr>
          <p:cNvSpPr txBox="1"/>
          <p:nvPr/>
        </p:nvSpPr>
        <p:spPr>
          <a:xfrm>
            <a:off x="10308189" y="1920478"/>
            <a:ext cx="1828800" cy="646331"/>
          </a:xfrm>
          <a:prstGeom prst="rect">
            <a:avLst/>
          </a:prstGeom>
          <a:noFill/>
        </p:spPr>
        <p:txBody>
          <a:bodyPr wrap="square" rtlCol="0">
            <a:spAutoFit/>
          </a:bodyPr>
          <a:lstStyle/>
          <a:p>
            <a:pPr algn="l"/>
            <a:r>
              <a:rPr lang="en-IN"/>
              <a:t>SENSORS ,</a:t>
            </a:r>
          </a:p>
          <a:p>
            <a:pPr algn="l"/>
            <a:r>
              <a:rPr lang="en-IN"/>
              <a:t>MOTORS</a:t>
            </a:r>
            <a:endParaRPr lang="en-US"/>
          </a:p>
        </p:txBody>
      </p:sp>
      <p:sp>
        <p:nvSpPr>
          <p:cNvPr id="12" name="TextBox 11">
            <a:extLst>
              <a:ext uri="{FF2B5EF4-FFF2-40B4-BE49-F238E27FC236}">
                <a16:creationId xmlns:a16="http://schemas.microsoft.com/office/drawing/2014/main" id="{047170C6-0810-AE48-90EE-B51D4CB86DCE}"/>
              </a:ext>
            </a:extLst>
          </p:cNvPr>
          <p:cNvSpPr txBox="1"/>
          <p:nvPr/>
        </p:nvSpPr>
        <p:spPr>
          <a:xfrm>
            <a:off x="10263974" y="4291192"/>
            <a:ext cx="1828800" cy="369332"/>
          </a:xfrm>
          <a:prstGeom prst="rect">
            <a:avLst/>
          </a:prstGeom>
          <a:noFill/>
        </p:spPr>
        <p:txBody>
          <a:bodyPr wrap="square" rtlCol="0">
            <a:spAutoFit/>
          </a:bodyPr>
          <a:lstStyle/>
          <a:p>
            <a:pPr algn="l"/>
            <a:r>
              <a:rPr lang="en-IN"/>
              <a:t>NANITES</a:t>
            </a:r>
            <a:endParaRPr lang="en-US"/>
          </a:p>
        </p:txBody>
      </p:sp>
      <p:sp>
        <p:nvSpPr>
          <p:cNvPr id="13" name="TextBox 12">
            <a:extLst>
              <a:ext uri="{FF2B5EF4-FFF2-40B4-BE49-F238E27FC236}">
                <a16:creationId xmlns:a16="http://schemas.microsoft.com/office/drawing/2014/main" id="{2A08B20F-8ACA-B84A-9F53-887C4DA26FB8}"/>
              </a:ext>
            </a:extLst>
          </p:cNvPr>
          <p:cNvSpPr txBox="1"/>
          <p:nvPr/>
        </p:nvSpPr>
        <p:spPr>
          <a:xfrm>
            <a:off x="8485501" y="5087452"/>
            <a:ext cx="1828800" cy="1200329"/>
          </a:xfrm>
          <a:prstGeom prst="rect">
            <a:avLst/>
          </a:prstGeom>
          <a:noFill/>
        </p:spPr>
        <p:txBody>
          <a:bodyPr wrap="square" rtlCol="0">
            <a:spAutoFit/>
          </a:bodyPr>
          <a:lstStyle/>
          <a:p>
            <a:pPr algn="l"/>
            <a:r>
              <a:rPr lang="en-IN"/>
              <a:t>INTERFACE OF HUMAN AND AUTOBOTS</a:t>
            </a:r>
            <a:endParaRPr lang="en-US"/>
          </a:p>
        </p:txBody>
      </p:sp>
    </p:spTree>
    <p:extLst>
      <p:ext uri="{BB962C8B-B14F-4D97-AF65-F5344CB8AC3E}">
        <p14:creationId xmlns:p14="http://schemas.microsoft.com/office/powerpoint/2010/main" val="1463001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1048200" y="327658"/>
            <a:ext cx="10095600" cy="936800"/>
          </a:xfrm>
          <a:prstGeom prst="rect">
            <a:avLst/>
          </a:prstGeom>
        </p:spPr>
        <p:txBody>
          <a:bodyPr spcFirstLastPara="1" wrap="square" lIns="121900" tIns="121900" rIns="121900" bIns="121900" anchor="b" anchorCtr="0">
            <a:noAutofit/>
          </a:bodyPr>
          <a:lstStyle/>
          <a:p>
            <a:r>
              <a:rPr lang="en" dirty="0"/>
              <a:t>SWOT Analysis</a:t>
            </a:r>
            <a:endParaRPr dirty="0"/>
          </a:p>
        </p:txBody>
      </p:sp>
      <p:sp>
        <p:nvSpPr>
          <p:cNvPr id="490" name="Google Shape;490;p42"/>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25</a:t>
            </a:fld>
            <a:endParaRPr/>
          </a:p>
        </p:txBody>
      </p:sp>
      <p:sp>
        <p:nvSpPr>
          <p:cNvPr id="491" name="Google Shape;491;p42"/>
          <p:cNvSpPr/>
          <p:nvPr/>
        </p:nvSpPr>
        <p:spPr>
          <a:xfrm>
            <a:off x="1058967" y="1309867"/>
            <a:ext cx="4945600" cy="2112800"/>
          </a:xfrm>
          <a:prstGeom prst="rect">
            <a:avLst/>
          </a:prstGeom>
          <a:solidFill>
            <a:schemeClr val="lt2"/>
          </a:solidFill>
          <a:ln>
            <a:noFill/>
          </a:ln>
        </p:spPr>
        <p:txBody>
          <a:bodyPr spcFirstLastPara="1" wrap="square" lIns="121900" tIns="121900" rIns="1828800" bIns="121900" anchor="t" anchorCtr="0">
            <a:noAutofit/>
          </a:bodyPr>
          <a:lstStyle/>
          <a:p>
            <a:r>
              <a:rPr lang="en" sz="2400" b="1" dirty="0">
                <a:solidFill>
                  <a:schemeClr val="dk1"/>
                </a:solidFill>
                <a:latin typeface="Source Sans Pro"/>
                <a:ea typeface="Source Sans Pro"/>
                <a:cs typeface="Source Sans Pro"/>
                <a:sym typeface="Source Sans Pro"/>
              </a:rPr>
              <a:t>Strengthen</a:t>
            </a:r>
          </a:p>
          <a:p>
            <a:pPr>
              <a:spcBef>
                <a:spcPts val="800"/>
              </a:spcBef>
              <a:spcAft>
                <a:spcPts val="800"/>
              </a:spcAft>
            </a:pPr>
            <a:r>
              <a:rPr lang="en-GB" sz="2400" dirty="0">
                <a:solidFill>
                  <a:schemeClr val="dk1"/>
                </a:solidFill>
                <a:latin typeface="Source Sans Pro"/>
                <a:ea typeface="Source Sans Pro"/>
                <a:cs typeface="Source Sans Pro"/>
                <a:sym typeface="Source Sans Pro"/>
              </a:rPr>
              <a:t>World level IT Infrastructure </a:t>
            </a:r>
          </a:p>
          <a:p>
            <a:pPr>
              <a:spcBef>
                <a:spcPts val="800"/>
              </a:spcBef>
              <a:spcAft>
                <a:spcPts val="800"/>
              </a:spcAft>
            </a:pPr>
            <a:r>
              <a:rPr lang="en-GB" sz="2400" dirty="0" err="1">
                <a:solidFill>
                  <a:schemeClr val="dk1"/>
                </a:solidFill>
                <a:latin typeface="Source Sans Pro"/>
                <a:ea typeface="Source Sans Pro"/>
                <a:cs typeface="Source Sans Pro"/>
                <a:sym typeface="Source Sans Pro"/>
              </a:rPr>
              <a:t>Nanites</a:t>
            </a:r>
            <a:endParaRPr sz="2400" dirty="0">
              <a:solidFill>
                <a:schemeClr val="dk1"/>
              </a:solidFill>
              <a:latin typeface="Source Sans Pro"/>
              <a:ea typeface="Source Sans Pro"/>
              <a:cs typeface="Source Sans Pro"/>
              <a:sym typeface="Source Sans Pro"/>
            </a:endParaRPr>
          </a:p>
        </p:txBody>
      </p:sp>
      <p:sp>
        <p:nvSpPr>
          <p:cNvPr id="492" name="Google Shape;492;p42"/>
          <p:cNvSpPr/>
          <p:nvPr/>
        </p:nvSpPr>
        <p:spPr>
          <a:xfrm>
            <a:off x="6209056" y="1309867"/>
            <a:ext cx="4945600" cy="2112800"/>
          </a:xfrm>
          <a:prstGeom prst="rect">
            <a:avLst/>
          </a:prstGeom>
          <a:solidFill>
            <a:schemeClr val="lt2"/>
          </a:solidFill>
          <a:ln>
            <a:noFill/>
          </a:ln>
        </p:spPr>
        <p:txBody>
          <a:bodyPr spcFirstLastPara="1" wrap="square" lIns="1828800" tIns="121900" rIns="121900" bIns="121900" anchor="t" anchorCtr="0">
            <a:noAutofit/>
          </a:bodyPr>
          <a:lstStyle/>
          <a:p>
            <a:pPr algn="r">
              <a:buClr>
                <a:schemeClr val="dk1"/>
              </a:buClr>
              <a:buSzPts val="1100"/>
            </a:pPr>
            <a:r>
              <a:rPr lang="en-IN" sz="2400" b="1" dirty="0">
                <a:solidFill>
                  <a:schemeClr val="dk1"/>
                </a:solidFill>
                <a:latin typeface="Source Sans Pro"/>
                <a:ea typeface="Source Sans Pro"/>
                <a:cs typeface="Source Sans Pro"/>
                <a:sym typeface="Source Sans Pro"/>
              </a:rPr>
              <a:t>Weakness</a:t>
            </a:r>
            <a:endParaRPr sz="2400" b="1" dirty="0">
              <a:solidFill>
                <a:schemeClr val="dk1"/>
              </a:solidFill>
              <a:latin typeface="Source Sans Pro"/>
              <a:ea typeface="Source Sans Pro"/>
              <a:cs typeface="Source Sans Pro"/>
              <a:sym typeface="Source Sans Pro"/>
            </a:endParaRPr>
          </a:p>
          <a:p>
            <a:pPr algn="r">
              <a:spcBef>
                <a:spcPts val="800"/>
              </a:spcBef>
              <a:spcAft>
                <a:spcPts val="800"/>
              </a:spcAft>
            </a:pPr>
            <a:r>
              <a:rPr lang="en" sz="2400" dirty="0">
                <a:solidFill>
                  <a:schemeClr val="dk1"/>
                </a:solidFill>
                <a:latin typeface="Source Sans Pro"/>
                <a:ea typeface="Source Sans Pro"/>
                <a:cs typeface="Source Sans Pro"/>
                <a:sym typeface="Source Sans Pro"/>
              </a:rPr>
              <a:t>Weakness of captial and reliability of technology</a:t>
            </a:r>
            <a:endParaRPr sz="2400" dirty="0">
              <a:solidFill>
                <a:schemeClr val="dk1"/>
              </a:solidFill>
              <a:latin typeface="Source Sans Pro"/>
              <a:ea typeface="Source Sans Pro"/>
              <a:cs typeface="Source Sans Pro"/>
              <a:sym typeface="Source Sans Pro"/>
            </a:endParaRPr>
          </a:p>
        </p:txBody>
      </p:sp>
      <p:sp>
        <p:nvSpPr>
          <p:cNvPr id="493" name="Google Shape;493;p42"/>
          <p:cNvSpPr/>
          <p:nvPr/>
        </p:nvSpPr>
        <p:spPr>
          <a:xfrm>
            <a:off x="1058967" y="3620329"/>
            <a:ext cx="4945600" cy="2112800"/>
          </a:xfrm>
          <a:prstGeom prst="rect">
            <a:avLst/>
          </a:prstGeom>
          <a:solidFill>
            <a:schemeClr val="lt2"/>
          </a:solidFill>
          <a:ln>
            <a:noFill/>
          </a:ln>
        </p:spPr>
        <p:txBody>
          <a:bodyPr spcFirstLastPara="1" wrap="square" lIns="121900" tIns="121900" rIns="1828800" bIns="121900" anchor="b" anchorCtr="0">
            <a:noAutofit/>
          </a:bodyPr>
          <a:lstStyle/>
          <a:p>
            <a:pPr>
              <a:buClr>
                <a:schemeClr val="dk1"/>
              </a:buClr>
              <a:buSzPts val="1100"/>
            </a:pPr>
            <a:endParaRPr sz="2400" b="1" dirty="0">
              <a:solidFill>
                <a:schemeClr val="dk1"/>
              </a:solidFill>
              <a:latin typeface="Source Sans Pro"/>
              <a:ea typeface="Source Sans Pro"/>
              <a:cs typeface="Source Sans Pro"/>
              <a:sym typeface="Source Sans Pro"/>
            </a:endParaRPr>
          </a:p>
          <a:p>
            <a:pPr>
              <a:spcBef>
                <a:spcPts val="800"/>
              </a:spcBef>
              <a:buClr>
                <a:schemeClr val="dk1"/>
              </a:buClr>
              <a:buSzPts val="1100"/>
            </a:pPr>
            <a:r>
              <a:rPr lang="en-IN" sz="2400" dirty="0">
                <a:solidFill>
                  <a:schemeClr val="dk1"/>
                </a:solidFill>
                <a:latin typeface="Source Sans Pro"/>
                <a:ea typeface="Source Sans Pro"/>
                <a:cs typeface="Source Sans Pro"/>
                <a:sym typeface="Source Sans Pro"/>
              </a:rPr>
              <a:t>Increase of world robot market</a:t>
            </a:r>
            <a:endParaRPr sz="2400" dirty="0">
              <a:solidFill>
                <a:schemeClr val="dk1"/>
              </a:solidFill>
              <a:latin typeface="Source Sans Pro"/>
              <a:ea typeface="Source Sans Pro"/>
              <a:cs typeface="Source Sans Pro"/>
              <a:sym typeface="Source Sans Pro"/>
            </a:endParaRPr>
          </a:p>
          <a:p>
            <a:pPr>
              <a:spcBef>
                <a:spcPts val="800"/>
              </a:spcBef>
              <a:spcAft>
                <a:spcPts val="800"/>
              </a:spcAft>
              <a:buClr>
                <a:schemeClr val="dk1"/>
              </a:buClr>
              <a:buSzPts val="1100"/>
            </a:pPr>
            <a:r>
              <a:rPr lang="en" sz="2400" b="1" dirty="0">
                <a:solidFill>
                  <a:schemeClr val="dk1"/>
                </a:solidFill>
                <a:latin typeface="Source Sans Pro"/>
                <a:ea typeface="Source Sans Pro"/>
                <a:cs typeface="Source Sans Pro"/>
                <a:sym typeface="Source Sans Pro"/>
              </a:rPr>
              <a:t>Opportunity</a:t>
            </a:r>
            <a:endParaRPr sz="2400" dirty="0">
              <a:solidFill>
                <a:schemeClr val="dk1"/>
              </a:solidFill>
              <a:latin typeface="Source Sans Pro"/>
              <a:ea typeface="Source Sans Pro"/>
              <a:cs typeface="Source Sans Pro"/>
              <a:sym typeface="Source Sans Pro"/>
            </a:endParaRPr>
          </a:p>
        </p:txBody>
      </p:sp>
      <p:sp>
        <p:nvSpPr>
          <p:cNvPr id="494" name="Google Shape;494;p42"/>
          <p:cNvSpPr/>
          <p:nvPr/>
        </p:nvSpPr>
        <p:spPr>
          <a:xfrm>
            <a:off x="6198200" y="3602397"/>
            <a:ext cx="4945600" cy="2112800"/>
          </a:xfrm>
          <a:prstGeom prst="rect">
            <a:avLst/>
          </a:prstGeom>
          <a:solidFill>
            <a:schemeClr val="lt2"/>
          </a:solidFill>
          <a:ln>
            <a:noFill/>
          </a:ln>
        </p:spPr>
        <p:txBody>
          <a:bodyPr spcFirstLastPara="1" wrap="square" lIns="1828800" tIns="121900" rIns="121900" bIns="121900" anchor="b" anchorCtr="0">
            <a:noAutofit/>
          </a:bodyPr>
          <a:lstStyle/>
          <a:p>
            <a:pPr algn="r">
              <a:buClr>
                <a:schemeClr val="dk1"/>
              </a:buClr>
              <a:buSzPts val="1100"/>
            </a:pPr>
            <a:r>
              <a:rPr lang="en-IN" sz="2400" dirty="0">
                <a:solidFill>
                  <a:schemeClr val="dk1"/>
                </a:solidFill>
                <a:latin typeface="Source Sans Pro"/>
                <a:ea typeface="Source Sans Pro"/>
                <a:cs typeface="Source Sans Pro"/>
                <a:sym typeface="Source Sans Pro"/>
              </a:rPr>
              <a:t>Advance country avoid technology transfer</a:t>
            </a:r>
            <a:endParaRPr sz="2400" dirty="0">
              <a:solidFill>
                <a:schemeClr val="dk1"/>
              </a:solidFill>
              <a:latin typeface="Source Sans Pro"/>
              <a:ea typeface="Source Sans Pro"/>
              <a:cs typeface="Source Sans Pro"/>
              <a:sym typeface="Source Sans Pro"/>
            </a:endParaRPr>
          </a:p>
          <a:p>
            <a:pPr algn="r">
              <a:spcBef>
                <a:spcPts val="800"/>
              </a:spcBef>
              <a:spcAft>
                <a:spcPts val="800"/>
              </a:spcAft>
            </a:pPr>
            <a:r>
              <a:rPr lang="en" sz="2400" b="1" dirty="0">
                <a:solidFill>
                  <a:schemeClr val="dk1"/>
                </a:solidFill>
                <a:latin typeface="Source Sans Pro"/>
                <a:ea typeface="Source Sans Pro"/>
                <a:cs typeface="Source Sans Pro"/>
                <a:sym typeface="Source Sans Pro"/>
              </a:rPr>
              <a:t>Threaten</a:t>
            </a:r>
            <a:endParaRPr sz="2400" dirty="0">
              <a:solidFill>
                <a:schemeClr val="dk1"/>
              </a:solidFill>
              <a:latin typeface="Source Sans Pro"/>
              <a:ea typeface="Source Sans Pro"/>
              <a:cs typeface="Source Sans Pro"/>
              <a:sym typeface="Source Sans Pro"/>
            </a:endParaRPr>
          </a:p>
        </p:txBody>
      </p:sp>
      <p:sp>
        <p:nvSpPr>
          <p:cNvPr id="495" name="Google Shape;495;p42"/>
          <p:cNvSpPr/>
          <p:nvPr/>
        </p:nvSpPr>
        <p:spPr>
          <a:xfrm>
            <a:off x="4397936" y="1809852"/>
            <a:ext cx="3222800" cy="3222800"/>
          </a:xfrm>
          <a:prstGeom prst="pie">
            <a:avLst>
              <a:gd name="adj1" fmla="val 10788866"/>
              <a:gd name="adj2" fmla="val 1620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496" name="Google Shape;496;p42"/>
          <p:cNvSpPr/>
          <p:nvPr/>
        </p:nvSpPr>
        <p:spPr>
          <a:xfrm rot="5400000">
            <a:off x="4596069" y="1809852"/>
            <a:ext cx="3222800" cy="3222800"/>
          </a:xfrm>
          <a:prstGeom prst="pie">
            <a:avLst>
              <a:gd name="adj1" fmla="val 10788866"/>
              <a:gd name="adj2" fmla="val 1620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497" name="Google Shape;497;p42"/>
          <p:cNvSpPr/>
          <p:nvPr/>
        </p:nvSpPr>
        <p:spPr>
          <a:xfrm rot="10800000">
            <a:off x="4596069" y="2009803"/>
            <a:ext cx="3222800" cy="3222800"/>
          </a:xfrm>
          <a:prstGeom prst="pie">
            <a:avLst>
              <a:gd name="adj1" fmla="val 10788866"/>
              <a:gd name="adj2" fmla="val 1620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498" name="Google Shape;498;p42"/>
          <p:cNvSpPr/>
          <p:nvPr/>
        </p:nvSpPr>
        <p:spPr>
          <a:xfrm rot="-5400000">
            <a:off x="4397936" y="2009803"/>
            <a:ext cx="3222800" cy="3222800"/>
          </a:xfrm>
          <a:prstGeom prst="pie">
            <a:avLst>
              <a:gd name="adj1" fmla="val 10788866"/>
              <a:gd name="adj2" fmla="val 1620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499" name="Google Shape;499;p42"/>
          <p:cNvSpPr/>
          <p:nvPr/>
        </p:nvSpPr>
        <p:spPr>
          <a:xfrm>
            <a:off x="5139902" y="2482103"/>
            <a:ext cx="438916" cy="601955"/>
          </a:xfrm>
          <a:prstGeom prst="rect">
            <a:avLst/>
          </a:prstGeom>
        </p:spPr>
        <p:txBody>
          <a:bodyPr>
            <a:prstTxWarp prst="textPlain">
              <a:avLst/>
            </a:prstTxWarp>
          </a:bodyPr>
          <a:lstStyle/>
          <a:p>
            <a:pPr lvl="0" algn="ctr"/>
            <a:r>
              <a:rPr lang="en-IN" sz="2400" b="1" dirty="0">
                <a:solidFill>
                  <a:schemeClr val="lt1"/>
                </a:solidFill>
                <a:latin typeface="Roboto Slab"/>
              </a:rPr>
              <a:t>S</a:t>
            </a:r>
            <a:endParaRPr sz="2400" b="1" dirty="0">
              <a:solidFill>
                <a:schemeClr val="lt1"/>
              </a:solidFill>
              <a:latin typeface="Roboto Slab"/>
            </a:endParaRPr>
          </a:p>
        </p:txBody>
      </p:sp>
      <p:sp>
        <p:nvSpPr>
          <p:cNvPr id="500" name="Google Shape;500;p42"/>
          <p:cNvSpPr/>
          <p:nvPr/>
        </p:nvSpPr>
        <p:spPr>
          <a:xfrm>
            <a:off x="6459861" y="2492396"/>
            <a:ext cx="543665" cy="585485"/>
          </a:xfrm>
          <a:prstGeom prst="rect">
            <a:avLst/>
          </a:prstGeom>
        </p:spPr>
        <p:txBody>
          <a:bodyPr>
            <a:prstTxWarp prst="textPlain">
              <a:avLst/>
            </a:prstTxWarp>
          </a:bodyPr>
          <a:lstStyle/>
          <a:p>
            <a:pPr lvl="0" algn="ctr"/>
            <a:r>
              <a:rPr lang="en-IN" sz="2400" b="1" dirty="0">
                <a:solidFill>
                  <a:schemeClr val="lt1"/>
                </a:solidFill>
                <a:latin typeface="Roboto Slab"/>
              </a:rPr>
              <a:t>W</a:t>
            </a:r>
            <a:endParaRPr sz="2400" b="1" dirty="0">
              <a:solidFill>
                <a:schemeClr val="lt1"/>
              </a:solidFill>
              <a:latin typeface="Roboto Slab"/>
            </a:endParaRPr>
          </a:p>
        </p:txBody>
      </p:sp>
      <p:sp>
        <p:nvSpPr>
          <p:cNvPr id="501" name="Google Shape;501;p42"/>
          <p:cNvSpPr/>
          <p:nvPr/>
        </p:nvSpPr>
        <p:spPr>
          <a:xfrm>
            <a:off x="5093787" y="3923065"/>
            <a:ext cx="531147" cy="601955"/>
          </a:xfrm>
          <a:prstGeom prst="rect">
            <a:avLst/>
          </a:prstGeom>
        </p:spPr>
        <p:txBody>
          <a:bodyPr>
            <a:prstTxWarp prst="textPlain">
              <a:avLst/>
            </a:prstTxWarp>
          </a:bodyPr>
          <a:lstStyle/>
          <a:p>
            <a:pPr lvl="0" algn="ctr"/>
            <a:r>
              <a:rPr lang="en-IN" sz="2400" b="1" dirty="0">
                <a:solidFill>
                  <a:schemeClr val="lt1"/>
                </a:solidFill>
                <a:latin typeface="Roboto Slab"/>
              </a:rPr>
              <a:t>O</a:t>
            </a:r>
            <a:endParaRPr sz="2400" b="1" dirty="0">
              <a:solidFill>
                <a:schemeClr val="lt1"/>
              </a:solidFill>
              <a:latin typeface="Roboto Slab"/>
            </a:endParaRPr>
          </a:p>
        </p:txBody>
      </p:sp>
      <p:sp>
        <p:nvSpPr>
          <p:cNvPr id="502" name="Google Shape;502;p42"/>
          <p:cNvSpPr/>
          <p:nvPr/>
        </p:nvSpPr>
        <p:spPr>
          <a:xfrm>
            <a:off x="6612203" y="3933358"/>
            <a:ext cx="522088" cy="585485"/>
          </a:xfrm>
          <a:prstGeom prst="rect">
            <a:avLst/>
          </a:prstGeom>
        </p:spPr>
        <p:txBody>
          <a:bodyPr>
            <a:prstTxWarp prst="textPlain">
              <a:avLst/>
            </a:prstTxWarp>
          </a:bodyPr>
          <a:lstStyle/>
          <a:p>
            <a:pPr lvl="0" algn="ctr"/>
            <a:r>
              <a:rPr lang="en-IN" sz="2400" b="1" dirty="0">
                <a:solidFill>
                  <a:schemeClr val="lt1"/>
                </a:solidFill>
                <a:latin typeface="Roboto Slab"/>
              </a:rPr>
              <a:t>T</a:t>
            </a:r>
            <a:endParaRPr sz="2400" b="1" dirty="0">
              <a:solidFill>
                <a:schemeClr val="lt1"/>
              </a:solidFill>
              <a:latin typeface="Roboto Slab"/>
            </a:endParaRPr>
          </a:p>
        </p:txBody>
      </p:sp>
    </p:spTree>
    <p:extLst>
      <p:ext uri="{BB962C8B-B14F-4D97-AF65-F5344CB8AC3E}">
        <p14:creationId xmlns:p14="http://schemas.microsoft.com/office/powerpoint/2010/main" val="1983719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C56BBD47-01EC-3F4E-826B-A7EDEE0CA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 name="TextBox 2">
            <a:extLst>
              <a:ext uri="{FF2B5EF4-FFF2-40B4-BE49-F238E27FC236}">
                <a16:creationId xmlns:a16="http://schemas.microsoft.com/office/drawing/2014/main" id="{6D14AE59-C804-BD4C-9C4D-B3A77B5EE18D}"/>
              </a:ext>
            </a:extLst>
          </p:cNvPr>
          <p:cNvSpPr txBox="1"/>
          <p:nvPr/>
        </p:nvSpPr>
        <p:spPr>
          <a:xfrm>
            <a:off x="6095998" y="442239"/>
            <a:ext cx="5002307" cy="769441"/>
          </a:xfrm>
          <a:prstGeom prst="rect">
            <a:avLst/>
          </a:prstGeom>
          <a:noFill/>
        </p:spPr>
        <p:txBody>
          <a:bodyPr wrap="square" rtlCol="0">
            <a:spAutoFit/>
          </a:bodyPr>
          <a:lstStyle/>
          <a:p>
            <a:pPr algn="l"/>
            <a:r>
              <a:rPr lang="en-IN" sz="4400" dirty="0">
                <a:solidFill>
                  <a:schemeClr val="bg1"/>
                </a:solidFill>
                <a:latin typeface="Aparajita" panose="02020603050405020304" pitchFamily="18" charset="0"/>
                <a:cs typeface="Aparajita" panose="02020603050405020304" pitchFamily="18" charset="0"/>
              </a:rPr>
              <a:t>FINANCIAL PLAN</a:t>
            </a:r>
            <a:endParaRPr lang="en-US" sz="4400" dirty="0">
              <a:solidFill>
                <a:schemeClr val="bg1"/>
              </a:solidFill>
              <a:latin typeface="Aparajita" panose="02020603050405020304" pitchFamily="18" charset="0"/>
              <a:cs typeface="Aparajita" panose="02020603050405020304" pitchFamily="18" charset="0"/>
            </a:endParaRPr>
          </a:p>
        </p:txBody>
      </p:sp>
      <p:sp>
        <p:nvSpPr>
          <p:cNvPr id="2" name="TextBox 1">
            <a:extLst>
              <a:ext uri="{FF2B5EF4-FFF2-40B4-BE49-F238E27FC236}">
                <a16:creationId xmlns:a16="http://schemas.microsoft.com/office/drawing/2014/main" id="{057D27F9-60BA-924E-ABB3-5BC2CFC52448}"/>
              </a:ext>
            </a:extLst>
          </p:cNvPr>
          <p:cNvSpPr txBox="1"/>
          <p:nvPr/>
        </p:nvSpPr>
        <p:spPr>
          <a:xfrm>
            <a:off x="5993313" y="1772682"/>
            <a:ext cx="7733893"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INVESTMENT PLAN</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PROFIT AND LOSS</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Taking Stock of Expenses</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The Income Statement</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The Cash Flow Projection</a:t>
            </a:r>
          </a:p>
          <a:p>
            <a:pPr marL="285750" indent="-285750" algn="l">
              <a:buFont typeface="Arial" panose="020B0604020202020204" pitchFamily="34" charset="0"/>
              <a:buChar char="•"/>
            </a:pPr>
            <a:r>
              <a:rPr lang="en-IN" sz="3600" b="1" dirty="0">
                <a:solidFill>
                  <a:schemeClr val="bg1"/>
                </a:solidFill>
                <a:latin typeface="Aparajita" panose="02020603050405020304" pitchFamily="18" charset="0"/>
                <a:cs typeface="Aparajita" panose="02020603050405020304" pitchFamily="18" charset="0"/>
              </a:rPr>
              <a:t>The Balance Sheet </a:t>
            </a:r>
          </a:p>
          <a:p>
            <a:pPr algn="l"/>
            <a:r>
              <a:rPr lang="en-IN" sz="3600" b="1" dirty="0">
                <a:solidFill>
                  <a:schemeClr val="bg1"/>
                </a:solidFill>
                <a:latin typeface="Aparajita" panose="02020603050405020304" pitchFamily="18" charset="0"/>
                <a:cs typeface="Aparajita" panose="02020603050405020304" pitchFamily="18" charset="0"/>
              </a:rPr>
              <a:t>(Assets = Liabilities + Equity)</a:t>
            </a:r>
          </a:p>
          <a:p>
            <a:pPr marL="285750" indent="-285750" algn="l">
              <a:buFont typeface="Arial" panose="020B0604020202020204" pitchFamily="34" charset="0"/>
              <a:buChar char="•"/>
            </a:pPr>
            <a:endParaRPr lang="en-US" sz="3600" b="1" dirty="0">
              <a:solidFill>
                <a:schemeClr val="bg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239343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1">
            <a:extLst>
              <a:ext uri="{FF2B5EF4-FFF2-40B4-BE49-F238E27FC236}">
                <a16:creationId xmlns:a16="http://schemas.microsoft.com/office/drawing/2014/main" id="{877DF2BC-EA2C-1049-9C15-3357B2075FF9}"/>
              </a:ext>
            </a:extLst>
          </p:cNvPr>
          <p:cNvSpPr>
            <a:spLocks noGrp="1"/>
          </p:cNvSpPr>
          <p:nvPr/>
        </p:nvSpPr>
        <p:spPr>
          <a:xfrm>
            <a:off x="618803" y="255218"/>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INCOME PLANS </a:t>
            </a:r>
            <a:endParaRPr lang="en-US" dirty="0"/>
          </a:p>
        </p:txBody>
      </p:sp>
      <p:pic>
        <p:nvPicPr>
          <p:cNvPr id="2" name="Picture 3">
            <a:extLst>
              <a:ext uri="{FF2B5EF4-FFF2-40B4-BE49-F238E27FC236}">
                <a16:creationId xmlns:a16="http://schemas.microsoft.com/office/drawing/2014/main" id="{5E9518B2-C3F2-134A-A80E-D2F09F312BD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18803" y="979465"/>
            <a:ext cx="2914106" cy="5550292"/>
          </a:xfrm>
          <a:prstGeom prst="rect">
            <a:avLst/>
          </a:prstGeom>
        </p:spPr>
      </p:pic>
      <p:pic>
        <p:nvPicPr>
          <p:cNvPr id="4" name="Picture 4">
            <a:extLst>
              <a:ext uri="{FF2B5EF4-FFF2-40B4-BE49-F238E27FC236}">
                <a16:creationId xmlns:a16="http://schemas.microsoft.com/office/drawing/2014/main" id="{5559F446-63C5-784A-9E0E-311941110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616" y="851291"/>
            <a:ext cx="3487581" cy="5751491"/>
          </a:xfrm>
          <a:prstGeom prst="rect">
            <a:avLst/>
          </a:prstGeom>
        </p:spPr>
      </p:pic>
      <p:pic>
        <p:nvPicPr>
          <p:cNvPr id="8" name="Picture 8">
            <a:extLst>
              <a:ext uri="{FF2B5EF4-FFF2-40B4-BE49-F238E27FC236}">
                <a16:creationId xmlns:a16="http://schemas.microsoft.com/office/drawing/2014/main" id="{A1D4BD87-0AA7-CA48-85C6-74741673B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099" y="1705148"/>
            <a:ext cx="4222326" cy="4171950"/>
          </a:xfrm>
          <a:prstGeom prst="rect">
            <a:avLst/>
          </a:prstGeom>
        </p:spPr>
      </p:pic>
    </p:spTree>
    <p:extLst>
      <p:ext uri="{BB962C8B-B14F-4D97-AF65-F5344CB8AC3E}">
        <p14:creationId xmlns:p14="http://schemas.microsoft.com/office/powerpoint/2010/main" val="2500386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F51ADA7-DFF3-4C93-AC33-FAB4A4F3BB4F}"/>
              </a:ext>
            </a:extLst>
          </p:cNvPr>
          <p:cNvGraphicFramePr/>
          <p:nvPr>
            <p:extLst>
              <p:ext uri="{D42A27DB-BD31-4B8C-83A1-F6EECF244321}">
                <p14:modId xmlns:p14="http://schemas.microsoft.com/office/powerpoint/2010/main" val="2049637416"/>
              </p:ext>
            </p:extLst>
          </p:nvPr>
        </p:nvGraphicFramePr>
        <p:xfrm>
          <a:off x="880217" y="2056397"/>
          <a:ext cx="10460052" cy="3112120"/>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 Placeholder 1">
            <a:extLst>
              <a:ext uri="{FF2B5EF4-FFF2-40B4-BE49-F238E27FC236}">
                <a16:creationId xmlns:a16="http://schemas.microsoft.com/office/drawing/2014/main" id="{877DF2BC-EA2C-1049-9C15-3357B2075FF9}"/>
              </a:ext>
            </a:extLst>
          </p:cNvPr>
          <p:cNvSpPr>
            <a:spLocks noGrp="1"/>
          </p:cNvSpPr>
          <p:nvPr/>
        </p:nvSpPr>
        <p:spPr>
          <a:xfrm>
            <a:off x="618803" y="255218"/>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PROFIT AND LOSS</a:t>
            </a:r>
            <a:endParaRPr lang="en-US" dirty="0"/>
          </a:p>
        </p:txBody>
      </p:sp>
      <p:grpSp>
        <p:nvGrpSpPr>
          <p:cNvPr id="51" name="Group 50">
            <a:extLst>
              <a:ext uri="{FF2B5EF4-FFF2-40B4-BE49-F238E27FC236}">
                <a16:creationId xmlns:a16="http://schemas.microsoft.com/office/drawing/2014/main" id="{FE483191-D1A9-2343-8A58-C4B0229A170D}"/>
              </a:ext>
            </a:extLst>
          </p:cNvPr>
          <p:cNvGrpSpPr/>
          <p:nvPr/>
        </p:nvGrpSpPr>
        <p:grpSpPr>
          <a:xfrm>
            <a:off x="6514050" y="1302742"/>
            <a:ext cx="4626167" cy="646331"/>
            <a:chOff x="2302349" y="1215869"/>
            <a:chExt cx="4626167" cy="646331"/>
          </a:xfrm>
        </p:grpSpPr>
        <p:grpSp>
          <p:nvGrpSpPr>
            <p:cNvPr id="42" name="Group 41">
              <a:extLst>
                <a:ext uri="{FF2B5EF4-FFF2-40B4-BE49-F238E27FC236}">
                  <a16:creationId xmlns:a16="http://schemas.microsoft.com/office/drawing/2014/main" id="{224F6E3D-FC6E-EC49-89BD-089B071BA06D}"/>
                </a:ext>
              </a:extLst>
            </p:cNvPr>
            <p:cNvGrpSpPr/>
            <p:nvPr/>
          </p:nvGrpSpPr>
          <p:grpSpPr>
            <a:xfrm>
              <a:off x="2302349" y="1308202"/>
              <a:ext cx="1457815" cy="461665"/>
              <a:chOff x="5658150" y="2004462"/>
              <a:chExt cx="1457815" cy="461665"/>
            </a:xfrm>
          </p:grpSpPr>
          <p:sp>
            <p:nvSpPr>
              <p:cNvPr id="49" name="Rectangle 48">
                <a:extLst>
                  <a:ext uri="{FF2B5EF4-FFF2-40B4-BE49-F238E27FC236}">
                    <a16:creationId xmlns:a16="http://schemas.microsoft.com/office/drawing/2014/main" id="{3E9AED49-9414-2D43-A588-449A539A7194}"/>
                  </a:ext>
                </a:extLst>
              </p:cNvPr>
              <p:cNvSpPr/>
              <p:nvPr/>
            </p:nvSpPr>
            <p:spPr>
              <a:xfrm>
                <a:off x="5658150" y="2167215"/>
                <a:ext cx="152039" cy="143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200" dirty="0">
                  <a:solidFill>
                    <a:schemeClr val="tx1">
                      <a:lumMod val="75000"/>
                      <a:lumOff val="25000"/>
                    </a:schemeClr>
                  </a:solidFill>
                </a:endParaRPr>
              </a:p>
            </p:txBody>
          </p:sp>
          <p:sp>
            <p:nvSpPr>
              <p:cNvPr id="50" name="TextBox 10">
                <a:extLst>
                  <a:ext uri="{FF2B5EF4-FFF2-40B4-BE49-F238E27FC236}">
                    <a16:creationId xmlns:a16="http://schemas.microsoft.com/office/drawing/2014/main" id="{3582731D-4E2E-E047-8788-D241A0F7516F}"/>
                  </a:ext>
                </a:extLst>
              </p:cNvPr>
              <p:cNvSpPr txBox="1"/>
              <p:nvPr/>
            </p:nvSpPr>
            <p:spPr>
              <a:xfrm>
                <a:off x="5806616" y="2004462"/>
                <a:ext cx="1309349" cy="4616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chemeClr val="tx1">
                        <a:lumMod val="75000"/>
                        <a:lumOff val="25000"/>
                      </a:schemeClr>
                    </a:solidFill>
                  </a:rPr>
                  <a:t> </a:t>
                </a:r>
                <a:r>
                  <a:rPr lang="en-IN" altLang="ko-KR" sz="1200">
                    <a:solidFill>
                      <a:schemeClr val="tx1">
                        <a:lumMod val="75000"/>
                        <a:lumOff val="25000"/>
                      </a:schemeClr>
                    </a:solidFill>
                  </a:rPr>
                  <a:t>Sales and Marketing</a:t>
                </a:r>
                <a:endParaRPr lang="ko-KR" altLang="en-US" sz="1200" dirty="0">
                  <a:solidFill>
                    <a:schemeClr val="tx1">
                      <a:lumMod val="75000"/>
                      <a:lumOff val="25000"/>
                    </a:schemeClr>
                  </a:solidFill>
                </a:endParaRPr>
              </a:p>
            </p:txBody>
          </p:sp>
        </p:grpSp>
        <p:grpSp>
          <p:nvGrpSpPr>
            <p:cNvPr id="43" name="Group 42">
              <a:extLst>
                <a:ext uri="{FF2B5EF4-FFF2-40B4-BE49-F238E27FC236}">
                  <a16:creationId xmlns:a16="http://schemas.microsoft.com/office/drawing/2014/main" id="{4139EB21-3B9C-9441-9650-8FD3BBBEFF2A}"/>
                </a:ext>
              </a:extLst>
            </p:cNvPr>
            <p:cNvGrpSpPr/>
            <p:nvPr/>
          </p:nvGrpSpPr>
          <p:grpSpPr>
            <a:xfrm>
              <a:off x="3886525" y="1215869"/>
              <a:ext cx="1457815" cy="646331"/>
              <a:chOff x="5388820" y="1912129"/>
              <a:chExt cx="1457815" cy="646331"/>
            </a:xfrm>
          </p:grpSpPr>
          <p:sp>
            <p:nvSpPr>
              <p:cNvPr id="47" name="Rectangle 46">
                <a:extLst>
                  <a:ext uri="{FF2B5EF4-FFF2-40B4-BE49-F238E27FC236}">
                    <a16:creationId xmlns:a16="http://schemas.microsoft.com/office/drawing/2014/main" id="{8B218FE8-D77F-694E-AC0C-4CA8B2749232}"/>
                  </a:ext>
                </a:extLst>
              </p:cNvPr>
              <p:cNvSpPr/>
              <p:nvPr/>
            </p:nvSpPr>
            <p:spPr>
              <a:xfrm>
                <a:off x="5388820" y="2167215"/>
                <a:ext cx="152039" cy="1432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200" dirty="0">
                  <a:solidFill>
                    <a:schemeClr val="tx1">
                      <a:lumMod val="75000"/>
                      <a:lumOff val="25000"/>
                    </a:schemeClr>
                  </a:solidFill>
                </a:endParaRPr>
              </a:p>
            </p:txBody>
          </p:sp>
          <p:sp>
            <p:nvSpPr>
              <p:cNvPr id="48" name="TextBox 8">
                <a:extLst>
                  <a:ext uri="{FF2B5EF4-FFF2-40B4-BE49-F238E27FC236}">
                    <a16:creationId xmlns:a16="http://schemas.microsoft.com/office/drawing/2014/main" id="{95CE74A2-FBE9-AC48-BEDF-AADFAD43F419}"/>
                  </a:ext>
                </a:extLst>
              </p:cNvPr>
              <p:cNvSpPr txBox="1"/>
              <p:nvPr/>
            </p:nvSpPr>
            <p:spPr>
              <a:xfrm>
                <a:off x="5537286" y="1912129"/>
                <a:ext cx="1309349" cy="6463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a:solidFill>
                      <a:schemeClr val="tx1">
                        <a:lumMod val="75000"/>
                        <a:lumOff val="25000"/>
                      </a:schemeClr>
                    </a:solidFill>
                  </a:rPr>
                  <a:t>General Research and development</a:t>
                </a:r>
                <a:endParaRPr lang="ko-KR" altLang="en-US" sz="1200" dirty="0">
                  <a:solidFill>
                    <a:schemeClr val="tx1">
                      <a:lumMod val="75000"/>
                      <a:lumOff val="25000"/>
                    </a:schemeClr>
                  </a:solidFill>
                </a:endParaRPr>
              </a:p>
            </p:txBody>
          </p:sp>
        </p:grpSp>
        <p:grpSp>
          <p:nvGrpSpPr>
            <p:cNvPr id="44" name="Group 43">
              <a:extLst>
                <a:ext uri="{FF2B5EF4-FFF2-40B4-BE49-F238E27FC236}">
                  <a16:creationId xmlns:a16="http://schemas.microsoft.com/office/drawing/2014/main" id="{32FF0829-2FC3-1345-A78C-0365A753CDDE}"/>
                </a:ext>
              </a:extLst>
            </p:cNvPr>
            <p:cNvGrpSpPr/>
            <p:nvPr/>
          </p:nvGrpSpPr>
          <p:grpSpPr>
            <a:xfrm>
              <a:off x="5470701" y="1308202"/>
              <a:ext cx="1457815" cy="461665"/>
              <a:chOff x="5119489" y="2004462"/>
              <a:chExt cx="1457815" cy="461665"/>
            </a:xfrm>
          </p:grpSpPr>
          <p:sp>
            <p:nvSpPr>
              <p:cNvPr id="45" name="Rectangle 44">
                <a:extLst>
                  <a:ext uri="{FF2B5EF4-FFF2-40B4-BE49-F238E27FC236}">
                    <a16:creationId xmlns:a16="http://schemas.microsoft.com/office/drawing/2014/main" id="{648C41C7-98D4-B243-A292-5CAD804115B1}"/>
                  </a:ext>
                </a:extLst>
              </p:cNvPr>
              <p:cNvSpPr/>
              <p:nvPr/>
            </p:nvSpPr>
            <p:spPr>
              <a:xfrm>
                <a:off x="5119489" y="2167215"/>
                <a:ext cx="152039" cy="1432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200" dirty="0">
                  <a:solidFill>
                    <a:schemeClr val="tx1">
                      <a:lumMod val="75000"/>
                      <a:lumOff val="25000"/>
                    </a:schemeClr>
                  </a:solidFill>
                </a:endParaRPr>
              </a:p>
            </p:txBody>
          </p:sp>
          <p:sp>
            <p:nvSpPr>
              <p:cNvPr id="46" name="TextBox 6">
                <a:extLst>
                  <a:ext uri="{FF2B5EF4-FFF2-40B4-BE49-F238E27FC236}">
                    <a16:creationId xmlns:a16="http://schemas.microsoft.com/office/drawing/2014/main" id="{8D76CD37-8815-6C4A-93DE-5E707EE33A40}"/>
                  </a:ext>
                </a:extLst>
              </p:cNvPr>
              <p:cNvSpPr txBox="1"/>
              <p:nvPr/>
            </p:nvSpPr>
            <p:spPr>
              <a:xfrm>
                <a:off x="5267955" y="2004462"/>
                <a:ext cx="1309349" cy="4616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ko-KR" sz="1200">
                    <a:solidFill>
                      <a:schemeClr val="tx1">
                        <a:lumMod val="75000"/>
                        <a:lumOff val="25000"/>
                      </a:schemeClr>
                    </a:solidFill>
                  </a:rPr>
                  <a:t>Other Operating costs </a:t>
                </a:r>
                <a:endParaRPr lang="ko-KR" altLang="en-US" sz="1200" dirty="0">
                  <a:solidFill>
                    <a:schemeClr val="tx1">
                      <a:lumMod val="75000"/>
                      <a:lumOff val="25000"/>
                    </a:schemeClr>
                  </a:solidFill>
                </a:endParaRPr>
              </a:p>
            </p:txBody>
          </p:sp>
        </p:grpSp>
      </p:grpSp>
    </p:spTree>
    <p:extLst>
      <p:ext uri="{BB962C8B-B14F-4D97-AF65-F5344CB8AC3E}">
        <p14:creationId xmlns:p14="http://schemas.microsoft.com/office/powerpoint/2010/main" val="3428028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1048200" y="327658"/>
            <a:ext cx="10095600" cy="790920"/>
          </a:xfrm>
          <a:prstGeom prst="rect">
            <a:avLst/>
          </a:prstGeom>
        </p:spPr>
        <p:txBody>
          <a:bodyPr spcFirstLastPara="1" wrap="square" lIns="121900" tIns="121900" rIns="121900" bIns="121900" anchor="b" anchorCtr="0">
            <a:noAutofit/>
          </a:bodyPr>
          <a:lstStyle/>
          <a:p>
            <a:pPr algn="ctr"/>
            <a:r>
              <a:rPr lang="en-IN" b="1" dirty="0">
                <a:solidFill>
                  <a:schemeClr val="accent1"/>
                </a:solidFill>
              </a:rPr>
              <a:t>Our Services</a:t>
            </a:r>
            <a:endParaRPr dirty="0">
              <a:solidFill>
                <a:schemeClr val="accent1"/>
              </a:solidFill>
              <a:latin typeface="Adobe Caslon Pro" panose="0205050205050A020403" pitchFamily="18" charset="0"/>
            </a:endParaRPr>
          </a:p>
        </p:txBody>
      </p:sp>
      <p:sp>
        <p:nvSpPr>
          <p:cNvPr id="490" name="Google Shape;490;p42"/>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29</a:t>
            </a:fld>
            <a:endParaRPr/>
          </a:p>
        </p:txBody>
      </p:sp>
      <p:sp>
        <p:nvSpPr>
          <p:cNvPr id="491" name="Google Shape;491;p42"/>
          <p:cNvSpPr/>
          <p:nvPr/>
        </p:nvSpPr>
        <p:spPr>
          <a:xfrm>
            <a:off x="1043999" y="1331768"/>
            <a:ext cx="3297600" cy="2112800"/>
          </a:xfrm>
          <a:prstGeom prst="rect">
            <a:avLst/>
          </a:prstGeom>
          <a:solidFill>
            <a:schemeClr val="lt2"/>
          </a:solidFill>
          <a:ln>
            <a:noFill/>
          </a:ln>
        </p:spPr>
        <p:txBody>
          <a:bodyPr spcFirstLastPara="1" wrap="square" lIns="121900" tIns="121900" rIns="1828800" bIns="121900" anchor="t" anchorCtr="0">
            <a:noAutofit/>
          </a:bodyPr>
          <a:lstStyle/>
          <a:p>
            <a:pPr>
              <a:spcBef>
                <a:spcPts val="800"/>
              </a:spcBef>
              <a:spcAft>
                <a:spcPts val="800"/>
              </a:spcAft>
            </a:pPr>
            <a:endParaRPr lang="en-IN" sz="2400" dirty="0">
              <a:solidFill>
                <a:schemeClr val="dk1"/>
              </a:solidFill>
              <a:latin typeface="Source Sans Pro"/>
              <a:ea typeface="Source Sans Pro"/>
              <a:cs typeface="Source Sans Pro"/>
              <a:sym typeface="Source Sans Pro"/>
            </a:endParaRPr>
          </a:p>
          <a:p>
            <a:pPr>
              <a:spcBef>
                <a:spcPts val="800"/>
              </a:spcBef>
              <a:spcAft>
                <a:spcPts val="800"/>
              </a:spcAft>
            </a:pPr>
            <a:endParaRPr sz="2400" dirty="0">
              <a:solidFill>
                <a:schemeClr val="dk1"/>
              </a:solidFill>
              <a:latin typeface="Source Sans Pro"/>
              <a:ea typeface="Source Sans Pro"/>
              <a:cs typeface="Source Sans Pro"/>
              <a:sym typeface="Source Sans Pro"/>
            </a:endParaRPr>
          </a:p>
        </p:txBody>
      </p:sp>
      <p:sp>
        <p:nvSpPr>
          <p:cNvPr id="499" name="Google Shape;499;p42"/>
          <p:cNvSpPr/>
          <p:nvPr/>
        </p:nvSpPr>
        <p:spPr>
          <a:xfrm>
            <a:off x="5139902" y="2482103"/>
            <a:ext cx="438916" cy="601955"/>
          </a:xfrm>
          <a:prstGeom prst="rect">
            <a:avLst/>
          </a:prstGeom>
        </p:spPr>
        <p:txBody>
          <a:bodyPr>
            <a:prstTxWarp prst="textPlain">
              <a:avLst/>
            </a:prstTxWarp>
          </a:bodyPr>
          <a:lstStyle/>
          <a:p>
            <a:pPr lvl="0" algn="ctr"/>
            <a:endParaRPr sz="2400" b="1" dirty="0">
              <a:solidFill>
                <a:schemeClr val="lt1"/>
              </a:solidFill>
              <a:latin typeface="Roboto Slab"/>
            </a:endParaRPr>
          </a:p>
        </p:txBody>
      </p:sp>
      <p:sp>
        <p:nvSpPr>
          <p:cNvPr id="500" name="Google Shape;500;p42"/>
          <p:cNvSpPr/>
          <p:nvPr/>
        </p:nvSpPr>
        <p:spPr>
          <a:xfrm>
            <a:off x="6459861" y="2492396"/>
            <a:ext cx="543665" cy="585485"/>
          </a:xfrm>
          <a:prstGeom prst="rect">
            <a:avLst/>
          </a:prstGeom>
        </p:spPr>
        <p:txBody>
          <a:bodyPr>
            <a:prstTxWarp prst="textPlain">
              <a:avLst/>
            </a:prstTxWarp>
          </a:bodyPr>
          <a:lstStyle/>
          <a:p>
            <a:pPr lvl="0" algn="ctr"/>
            <a:endParaRPr sz="2400" b="1" dirty="0">
              <a:solidFill>
                <a:schemeClr val="lt1"/>
              </a:solidFill>
              <a:latin typeface="Roboto Slab"/>
            </a:endParaRPr>
          </a:p>
        </p:txBody>
      </p:sp>
      <p:sp>
        <p:nvSpPr>
          <p:cNvPr id="501" name="Google Shape;501;p42"/>
          <p:cNvSpPr/>
          <p:nvPr/>
        </p:nvSpPr>
        <p:spPr>
          <a:xfrm>
            <a:off x="5093787" y="3923065"/>
            <a:ext cx="531147" cy="601955"/>
          </a:xfrm>
          <a:prstGeom prst="rect">
            <a:avLst/>
          </a:prstGeom>
        </p:spPr>
        <p:txBody>
          <a:bodyPr>
            <a:prstTxWarp prst="textPlain">
              <a:avLst/>
            </a:prstTxWarp>
          </a:bodyPr>
          <a:lstStyle/>
          <a:p>
            <a:pPr lvl="0" algn="ctr"/>
            <a:endParaRPr sz="2400" b="1" dirty="0">
              <a:solidFill>
                <a:schemeClr val="lt1"/>
              </a:solidFill>
              <a:latin typeface="Roboto Slab"/>
            </a:endParaRPr>
          </a:p>
        </p:txBody>
      </p:sp>
      <p:sp>
        <p:nvSpPr>
          <p:cNvPr id="502" name="Google Shape;502;p42"/>
          <p:cNvSpPr/>
          <p:nvPr/>
        </p:nvSpPr>
        <p:spPr>
          <a:xfrm>
            <a:off x="6612203" y="3933358"/>
            <a:ext cx="522088" cy="585485"/>
          </a:xfrm>
          <a:prstGeom prst="rect">
            <a:avLst/>
          </a:prstGeom>
        </p:spPr>
        <p:txBody>
          <a:bodyPr>
            <a:prstTxWarp prst="textPlain">
              <a:avLst/>
            </a:prstTxWarp>
          </a:bodyPr>
          <a:lstStyle/>
          <a:p>
            <a:pPr lvl="0" algn="ctr"/>
            <a:endParaRPr sz="2400" b="1" dirty="0">
              <a:solidFill>
                <a:schemeClr val="lt1"/>
              </a:solidFill>
              <a:latin typeface="Roboto Slab"/>
            </a:endParaRPr>
          </a:p>
        </p:txBody>
      </p:sp>
      <p:sp>
        <p:nvSpPr>
          <p:cNvPr id="17" name="Google Shape;491;p42"/>
          <p:cNvSpPr/>
          <p:nvPr/>
        </p:nvSpPr>
        <p:spPr>
          <a:xfrm>
            <a:off x="8039833" y="1309867"/>
            <a:ext cx="3297600" cy="2112800"/>
          </a:xfrm>
          <a:prstGeom prst="rect">
            <a:avLst/>
          </a:prstGeom>
          <a:solidFill>
            <a:schemeClr val="lt2"/>
          </a:solidFill>
          <a:ln>
            <a:noFill/>
          </a:ln>
        </p:spPr>
        <p:txBody>
          <a:bodyPr spcFirstLastPara="1" wrap="square" lIns="121900" tIns="121900" rIns="1828800" bIns="121900" anchor="t" anchorCtr="0">
            <a:noAutofit/>
          </a:bodyPr>
          <a:lstStyle/>
          <a:p>
            <a:pPr>
              <a:spcBef>
                <a:spcPts val="800"/>
              </a:spcBef>
              <a:spcAft>
                <a:spcPts val="800"/>
              </a:spcAft>
            </a:pPr>
            <a:endParaRPr sz="2400" dirty="0">
              <a:solidFill>
                <a:schemeClr val="dk1"/>
              </a:solidFill>
              <a:latin typeface="Source Sans Pro"/>
              <a:ea typeface="Source Sans Pro"/>
              <a:cs typeface="Source Sans Pro"/>
              <a:sym typeface="Source Sans Pro"/>
            </a:endParaRPr>
          </a:p>
        </p:txBody>
      </p:sp>
      <p:sp>
        <p:nvSpPr>
          <p:cNvPr id="2" name="TextBox 1"/>
          <p:cNvSpPr txBox="1"/>
          <p:nvPr/>
        </p:nvSpPr>
        <p:spPr>
          <a:xfrm>
            <a:off x="1281735" y="1462120"/>
            <a:ext cx="2852063" cy="400110"/>
          </a:xfrm>
          <a:prstGeom prst="rect">
            <a:avLst/>
          </a:prstGeom>
          <a:noFill/>
        </p:spPr>
        <p:txBody>
          <a:bodyPr wrap="none" rtlCol="0">
            <a:spAutoFit/>
          </a:bodyPr>
          <a:lstStyle/>
          <a:p>
            <a:r>
              <a:rPr lang="en-IN" sz="2000" b="1" dirty="0">
                <a:solidFill>
                  <a:schemeClr val="accent1"/>
                </a:solidFill>
                <a:latin typeface="Adobe Caslon Pro" panose="0205050205050A020403" pitchFamily="18" charset="0"/>
              </a:rPr>
              <a:t>SPREAD OF ROBOTS</a:t>
            </a:r>
          </a:p>
        </p:txBody>
      </p:sp>
      <p:sp>
        <p:nvSpPr>
          <p:cNvPr id="3" name="TextBox 2"/>
          <p:cNvSpPr txBox="1"/>
          <p:nvPr/>
        </p:nvSpPr>
        <p:spPr>
          <a:xfrm>
            <a:off x="1128548" y="1992582"/>
            <a:ext cx="3130311" cy="1200329"/>
          </a:xfrm>
          <a:prstGeom prst="rect">
            <a:avLst/>
          </a:prstGeom>
          <a:noFill/>
        </p:spPr>
        <p:txBody>
          <a:bodyPr wrap="square" rtlCol="0">
            <a:spAutoFit/>
          </a:bodyPr>
          <a:lstStyle/>
          <a:p>
            <a:pPr algn="ctr"/>
            <a:r>
              <a:rPr lang="en-GB" dirty="0">
                <a:latin typeface="Adobe Caslon Pro" panose="0205050205050A020403" pitchFamily="18" charset="0"/>
              </a:rPr>
              <a:t>With our products we can reach far </a:t>
            </a:r>
            <a:r>
              <a:rPr lang="en-GB" dirty="0" err="1">
                <a:latin typeface="Adobe Caslon Pro" panose="0205050205050A020403" pitchFamily="18" charset="0"/>
              </a:rPr>
              <a:t>far</a:t>
            </a:r>
            <a:r>
              <a:rPr lang="en-GB" dirty="0">
                <a:latin typeface="Adobe Caslon Pro" panose="0205050205050A020403" pitchFamily="18" charset="0"/>
              </a:rPr>
              <a:t> areas of this World and help many people around the globe</a:t>
            </a:r>
            <a:endParaRPr lang="en-IN" dirty="0">
              <a:latin typeface="Adobe Caslon Pro" panose="0205050205050A020403" pitchFamily="18" charset="0"/>
            </a:endParaRPr>
          </a:p>
        </p:txBody>
      </p:sp>
      <p:sp>
        <p:nvSpPr>
          <p:cNvPr id="21" name="Google Shape;491;p42"/>
          <p:cNvSpPr/>
          <p:nvPr/>
        </p:nvSpPr>
        <p:spPr>
          <a:xfrm>
            <a:off x="4579335" y="1331768"/>
            <a:ext cx="3297600" cy="2112800"/>
          </a:xfrm>
          <a:prstGeom prst="rect">
            <a:avLst/>
          </a:prstGeom>
          <a:solidFill>
            <a:schemeClr val="lt2"/>
          </a:solidFill>
          <a:ln>
            <a:noFill/>
          </a:ln>
        </p:spPr>
        <p:txBody>
          <a:bodyPr spcFirstLastPara="1" wrap="square" lIns="121900" tIns="121900" rIns="1828800" bIns="121900" anchor="t" anchorCtr="0">
            <a:noAutofit/>
          </a:bodyPr>
          <a:lstStyle/>
          <a:p>
            <a:pPr>
              <a:spcBef>
                <a:spcPts val="800"/>
              </a:spcBef>
              <a:spcAft>
                <a:spcPts val="800"/>
              </a:spcAft>
            </a:pPr>
            <a:endParaRPr lang="en-IN" sz="2400" dirty="0">
              <a:solidFill>
                <a:schemeClr val="dk1"/>
              </a:solidFill>
              <a:latin typeface="Source Sans Pro"/>
              <a:ea typeface="Source Sans Pro"/>
              <a:cs typeface="Source Sans Pro"/>
              <a:sym typeface="Source Sans Pro"/>
            </a:endParaRPr>
          </a:p>
          <a:p>
            <a:pPr>
              <a:spcBef>
                <a:spcPts val="800"/>
              </a:spcBef>
              <a:spcAft>
                <a:spcPts val="800"/>
              </a:spcAft>
            </a:pPr>
            <a:endParaRPr sz="2400" dirty="0">
              <a:solidFill>
                <a:schemeClr val="dk1"/>
              </a:solidFill>
              <a:latin typeface="Source Sans Pro"/>
              <a:ea typeface="Source Sans Pro"/>
              <a:cs typeface="Source Sans Pro"/>
              <a:sym typeface="Source Sans Pro"/>
            </a:endParaRPr>
          </a:p>
        </p:txBody>
      </p:sp>
      <p:sp>
        <p:nvSpPr>
          <p:cNvPr id="22" name="TextBox 21"/>
          <p:cNvSpPr txBox="1"/>
          <p:nvPr/>
        </p:nvSpPr>
        <p:spPr>
          <a:xfrm>
            <a:off x="4637568" y="1459071"/>
            <a:ext cx="3194464" cy="400110"/>
          </a:xfrm>
          <a:prstGeom prst="rect">
            <a:avLst/>
          </a:prstGeom>
          <a:noFill/>
        </p:spPr>
        <p:txBody>
          <a:bodyPr wrap="none" rtlCol="0">
            <a:spAutoFit/>
          </a:bodyPr>
          <a:lstStyle/>
          <a:p>
            <a:r>
              <a:rPr lang="en-IN" sz="2000" b="1" dirty="0">
                <a:solidFill>
                  <a:schemeClr val="accent1"/>
                </a:solidFill>
                <a:latin typeface="Adobe Caslon Pro" panose="0205050205050A020403" pitchFamily="18" charset="0"/>
              </a:rPr>
              <a:t>MILITARY &amp; SECURITY</a:t>
            </a:r>
          </a:p>
        </p:txBody>
      </p:sp>
      <p:sp>
        <p:nvSpPr>
          <p:cNvPr id="23" name="TextBox 22"/>
          <p:cNvSpPr txBox="1"/>
          <p:nvPr/>
        </p:nvSpPr>
        <p:spPr>
          <a:xfrm>
            <a:off x="4662979" y="1995120"/>
            <a:ext cx="3130311" cy="1200329"/>
          </a:xfrm>
          <a:prstGeom prst="rect">
            <a:avLst/>
          </a:prstGeom>
          <a:noFill/>
        </p:spPr>
        <p:txBody>
          <a:bodyPr wrap="square" rtlCol="0">
            <a:spAutoFit/>
          </a:bodyPr>
          <a:lstStyle/>
          <a:p>
            <a:pPr algn="ctr"/>
            <a:r>
              <a:rPr lang="en-GB" dirty="0">
                <a:latin typeface="Adobe Caslon Pro" panose="0205050205050A020403" pitchFamily="18" charset="0"/>
              </a:rPr>
              <a:t>Military security implies the capability of a nation-state to defend itself, and/or deter military aggression.</a:t>
            </a:r>
            <a:endParaRPr lang="en-IN" dirty="0">
              <a:latin typeface="Adobe Caslon Pro" panose="0205050205050A020403" pitchFamily="18" charset="0"/>
            </a:endParaRPr>
          </a:p>
        </p:txBody>
      </p:sp>
      <p:sp>
        <p:nvSpPr>
          <p:cNvPr id="24" name="TextBox 23"/>
          <p:cNvSpPr txBox="1"/>
          <p:nvPr/>
        </p:nvSpPr>
        <p:spPr>
          <a:xfrm>
            <a:off x="8551388" y="1487227"/>
            <a:ext cx="2117887" cy="400110"/>
          </a:xfrm>
          <a:prstGeom prst="rect">
            <a:avLst/>
          </a:prstGeom>
          <a:noFill/>
        </p:spPr>
        <p:txBody>
          <a:bodyPr wrap="none" rtlCol="0">
            <a:spAutoFit/>
          </a:bodyPr>
          <a:lstStyle/>
          <a:p>
            <a:r>
              <a:rPr lang="en-IN" sz="2000" b="1" dirty="0">
                <a:solidFill>
                  <a:schemeClr val="accent1"/>
                </a:solidFill>
                <a:latin typeface="Adobe Caslon Pro" panose="0205050205050A020403" pitchFamily="18" charset="0"/>
              </a:rPr>
              <a:t>CONSISTENCY</a:t>
            </a:r>
          </a:p>
        </p:txBody>
      </p:sp>
      <p:sp>
        <p:nvSpPr>
          <p:cNvPr id="25" name="TextBox 24"/>
          <p:cNvSpPr txBox="1"/>
          <p:nvPr/>
        </p:nvSpPr>
        <p:spPr>
          <a:xfrm>
            <a:off x="8045177" y="2036922"/>
            <a:ext cx="3130311" cy="1200329"/>
          </a:xfrm>
          <a:prstGeom prst="rect">
            <a:avLst/>
          </a:prstGeom>
          <a:noFill/>
        </p:spPr>
        <p:txBody>
          <a:bodyPr wrap="square" rtlCol="0">
            <a:spAutoFit/>
          </a:bodyPr>
          <a:lstStyle/>
          <a:p>
            <a:pPr algn="ctr"/>
            <a:r>
              <a:rPr lang="en-GB" dirty="0">
                <a:latin typeface="Adobe Caslon Pro" panose="0205050205050A020403" pitchFamily="18" charset="0"/>
              </a:rPr>
              <a:t>Our Robots can work of 24 straight with it's ultra cooling capacity and high powered processors.</a:t>
            </a:r>
            <a:endParaRPr lang="en-IN" dirty="0">
              <a:latin typeface="Adobe Caslon Pro" panose="0205050205050A020403" pitchFamily="18" charset="0"/>
            </a:endParaRPr>
          </a:p>
        </p:txBody>
      </p:sp>
      <p:sp>
        <p:nvSpPr>
          <p:cNvPr id="26" name="Google Shape;491;p42"/>
          <p:cNvSpPr/>
          <p:nvPr/>
        </p:nvSpPr>
        <p:spPr>
          <a:xfrm>
            <a:off x="1053543" y="3631056"/>
            <a:ext cx="3297600" cy="2112800"/>
          </a:xfrm>
          <a:prstGeom prst="rect">
            <a:avLst/>
          </a:prstGeom>
          <a:solidFill>
            <a:schemeClr val="lt2"/>
          </a:solidFill>
          <a:ln>
            <a:noFill/>
          </a:ln>
        </p:spPr>
        <p:txBody>
          <a:bodyPr spcFirstLastPara="1" wrap="square" lIns="121900" tIns="121900" rIns="1828800" bIns="121900" anchor="t" anchorCtr="0">
            <a:noAutofit/>
          </a:bodyPr>
          <a:lstStyle/>
          <a:p>
            <a:pPr>
              <a:spcBef>
                <a:spcPts val="800"/>
              </a:spcBef>
              <a:spcAft>
                <a:spcPts val="800"/>
              </a:spcAft>
            </a:pPr>
            <a:endParaRPr lang="en-IN" sz="2400" dirty="0">
              <a:solidFill>
                <a:schemeClr val="dk1"/>
              </a:solidFill>
              <a:latin typeface="Source Sans Pro"/>
              <a:ea typeface="Source Sans Pro"/>
              <a:cs typeface="Source Sans Pro"/>
              <a:sym typeface="Source Sans Pro"/>
            </a:endParaRPr>
          </a:p>
          <a:p>
            <a:pPr>
              <a:spcBef>
                <a:spcPts val="800"/>
              </a:spcBef>
              <a:spcAft>
                <a:spcPts val="800"/>
              </a:spcAft>
            </a:pPr>
            <a:endParaRPr sz="2400" dirty="0">
              <a:solidFill>
                <a:schemeClr val="dk1"/>
              </a:solidFill>
              <a:latin typeface="Source Sans Pro"/>
              <a:ea typeface="Source Sans Pro"/>
              <a:cs typeface="Source Sans Pro"/>
              <a:sym typeface="Source Sans Pro"/>
            </a:endParaRPr>
          </a:p>
        </p:txBody>
      </p:sp>
      <p:sp>
        <p:nvSpPr>
          <p:cNvPr id="27" name="Google Shape;491;p42"/>
          <p:cNvSpPr/>
          <p:nvPr/>
        </p:nvSpPr>
        <p:spPr>
          <a:xfrm>
            <a:off x="4579335" y="3631056"/>
            <a:ext cx="3297600" cy="2112800"/>
          </a:xfrm>
          <a:prstGeom prst="rect">
            <a:avLst/>
          </a:prstGeom>
          <a:solidFill>
            <a:schemeClr val="lt2"/>
          </a:solidFill>
          <a:ln>
            <a:noFill/>
          </a:ln>
        </p:spPr>
        <p:txBody>
          <a:bodyPr spcFirstLastPara="1" wrap="square" lIns="121900" tIns="121900" rIns="1828800" bIns="121900" anchor="t" anchorCtr="0">
            <a:noAutofit/>
          </a:bodyPr>
          <a:lstStyle/>
          <a:p>
            <a:pPr>
              <a:spcBef>
                <a:spcPts val="800"/>
              </a:spcBef>
              <a:spcAft>
                <a:spcPts val="800"/>
              </a:spcAft>
            </a:pPr>
            <a:endParaRPr lang="en-IN" sz="2400" dirty="0">
              <a:solidFill>
                <a:schemeClr val="dk1"/>
              </a:solidFill>
              <a:latin typeface="Source Sans Pro"/>
              <a:ea typeface="Source Sans Pro"/>
              <a:cs typeface="Source Sans Pro"/>
              <a:sym typeface="Source Sans Pro"/>
            </a:endParaRPr>
          </a:p>
          <a:p>
            <a:pPr>
              <a:spcBef>
                <a:spcPts val="800"/>
              </a:spcBef>
              <a:spcAft>
                <a:spcPts val="800"/>
              </a:spcAft>
            </a:pPr>
            <a:endParaRPr sz="2400" dirty="0">
              <a:solidFill>
                <a:schemeClr val="dk1"/>
              </a:solidFill>
              <a:latin typeface="Source Sans Pro"/>
              <a:ea typeface="Source Sans Pro"/>
              <a:cs typeface="Source Sans Pro"/>
              <a:sym typeface="Source Sans Pro"/>
            </a:endParaRPr>
          </a:p>
        </p:txBody>
      </p:sp>
      <p:sp>
        <p:nvSpPr>
          <p:cNvPr id="28" name="Google Shape;491;p42"/>
          <p:cNvSpPr/>
          <p:nvPr/>
        </p:nvSpPr>
        <p:spPr>
          <a:xfrm>
            <a:off x="8039833" y="3631056"/>
            <a:ext cx="3297600" cy="2112800"/>
          </a:xfrm>
          <a:prstGeom prst="rect">
            <a:avLst/>
          </a:prstGeom>
          <a:solidFill>
            <a:schemeClr val="lt2"/>
          </a:solidFill>
          <a:ln>
            <a:noFill/>
          </a:ln>
        </p:spPr>
        <p:txBody>
          <a:bodyPr spcFirstLastPara="1" wrap="square" lIns="121900" tIns="121900" rIns="1828800" bIns="121900" anchor="t" anchorCtr="0">
            <a:noAutofit/>
          </a:bodyPr>
          <a:lstStyle/>
          <a:p>
            <a:pPr>
              <a:spcBef>
                <a:spcPts val="800"/>
              </a:spcBef>
              <a:spcAft>
                <a:spcPts val="800"/>
              </a:spcAft>
            </a:pPr>
            <a:endParaRPr lang="en-IN" sz="2400" dirty="0">
              <a:solidFill>
                <a:schemeClr val="dk1"/>
              </a:solidFill>
              <a:latin typeface="Source Sans Pro"/>
              <a:ea typeface="Source Sans Pro"/>
              <a:cs typeface="Source Sans Pro"/>
              <a:sym typeface="Source Sans Pro"/>
            </a:endParaRPr>
          </a:p>
          <a:p>
            <a:pPr>
              <a:spcBef>
                <a:spcPts val="800"/>
              </a:spcBef>
              <a:spcAft>
                <a:spcPts val="800"/>
              </a:spcAft>
            </a:pPr>
            <a:endParaRPr sz="2400" dirty="0">
              <a:solidFill>
                <a:schemeClr val="dk1"/>
              </a:solidFill>
              <a:latin typeface="Source Sans Pro"/>
              <a:ea typeface="Source Sans Pro"/>
              <a:cs typeface="Source Sans Pro"/>
              <a:sym typeface="Source Sans Pro"/>
            </a:endParaRPr>
          </a:p>
        </p:txBody>
      </p:sp>
      <p:sp>
        <p:nvSpPr>
          <p:cNvPr id="29" name="TextBox 28"/>
          <p:cNvSpPr txBox="1"/>
          <p:nvPr/>
        </p:nvSpPr>
        <p:spPr>
          <a:xfrm>
            <a:off x="1089820" y="3774494"/>
            <a:ext cx="3297698" cy="400110"/>
          </a:xfrm>
          <a:prstGeom prst="rect">
            <a:avLst/>
          </a:prstGeom>
          <a:noFill/>
        </p:spPr>
        <p:txBody>
          <a:bodyPr wrap="none" rtlCol="0">
            <a:spAutoFit/>
          </a:bodyPr>
          <a:lstStyle/>
          <a:p>
            <a:r>
              <a:rPr lang="en-IN" sz="2000" b="1" dirty="0">
                <a:solidFill>
                  <a:schemeClr val="accent1"/>
                </a:solidFill>
                <a:latin typeface="Adobe Caslon Pro" panose="0205050205050A020403" pitchFamily="18" charset="0"/>
              </a:rPr>
              <a:t>AI HUMANOID ROBOTS</a:t>
            </a:r>
          </a:p>
        </p:txBody>
      </p:sp>
      <p:sp>
        <p:nvSpPr>
          <p:cNvPr id="30" name="TextBox 29"/>
          <p:cNvSpPr txBox="1"/>
          <p:nvPr/>
        </p:nvSpPr>
        <p:spPr>
          <a:xfrm>
            <a:off x="4664498" y="3774494"/>
            <a:ext cx="3140603" cy="400110"/>
          </a:xfrm>
          <a:prstGeom prst="rect">
            <a:avLst/>
          </a:prstGeom>
          <a:noFill/>
        </p:spPr>
        <p:txBody>
          <a:bodyPr wrap="none" rtlCol="0">
            <a:spAutoFit/>
          </a:bodyPr>
          <a:lstStyle/>
          <a:p>
            <a:r>
              <a:rPr lang="en-IN" sz="2000" b="1" dirty="0">
                <a:solidFill>
                  <a:schemeClr val="accent1"/>
                </a:solidFill>
                <a:latin typeface="Adobe Caslon Pro" panose="0205050205050A020403" pitchFamily="18" charset="0"/>
              </a:rPr>
              <a:t>PRODUCT &amp; SERVICES</a:t>
            </a:r>
          </a:p>
        </p:txBody>
      </p:sp>
      <p:sp>
        <p:nvSpPr>
          <p:cNvPr id="31" name="TextBox 30"/>
          <p:cNvSpPr txBox="1"/>
          <p:nvPr/>
        </p:nvSpPr>
        <p:spPr>
          <a:xfrm>
            <a:off x="8446922" y="3764928"/>
            <a:ext cx="2479525" cy="400110"/>
          </a:xfrm>
          <a:prstGeom prst="rect">
            <a:avLst/>
          </a:prstGeom>
          <a:noFill/>
        </p:spPr>
        <p:txBody>
          <a:bodyPr wrap="none" rtlCol="0">
            <a:spAutoFit/>
          </a:bodyPr>
          <a:lstStyle/>
          <a:p>
            <a:r>
              <a:rPr lang="en-IN" sz="2000" b="1" dirty="0">
                <a:solidFill>
                  <a:schemeClr val="accent1"/>
                </a:solidFill>
                <a:latin typeface="Adobe Caslon Pro" panose="0205050205050A020403" pitchFamily="18" charset="0"/>
              </a:rPr>
              <a:t>FINANCIAL PLAN</a:t>
            </a:r>
          </a:p>
        </p:txBody>
      </p:sp>
      <p:sp>
        <p:nvSpPr>
          <p:cNvPr id="32" name="TextBox 31"/>
          <p:cNvSpPr txBox="1"/>
          <p:nvPr/>
        </p:nvSpPr>
        <p:spPr>
          <a:xfrm>
            <a:off x="1137187" y="4229589"/>
            <a:ext cx="3130311" cy="1477328"/>
          </a:xfrm>
          <a:prstGeom prst="rect">
            <a:avLst/>
          </a:prstGeom>
          <a:noFill/>
        </p:spPr>
        <p:txBody>
          <a:bodyPr wrap="square" rtlCol="0">
            <a:spAutoFit/>
          </a:bodyPr>
          <a:lstStyle/>
          <a:p>
            <a:pPr algn="ctr"/>
            <a:r>
              <a:rPr lang="en-GB" dirty="0">
                <a:latin typeface="Adobe Caslon Pro" panose="0205050205050A020403" pitchFamily="18" charset="0"/>
              </a:rPr>
              <a:t>People assume that humanoid robots are robots similar to human beings. This is not always the case of our humanoids robots</a:t>
            </a:r>
            <a:endParaRPr lang="en-IN" dirty="0">
              <a:latin typeface="Adobe Caslon Pro" panose="0205050205050A020403" pitchFamily="18" charset="0"/>
            </a:endParaRPr>
          </a:p>
        </p:txBody>
      </p:sp>
      <p:sp>
        <p:nvSpPr>
          <p:cNvPr id="33" name="TextBox 32"/>
          <p:cNvSpPr txBox="1"/>
          <p:nvPr/>
        </p:nvSpPr>
        <p:spPr>
          <a:xfrm>
            <a:off x="4662979" y="4330337"/>
            <a:ext cx="3130311" cy="1200329"/>
          </a:xfrm>
          <a:prstGeom prst="rect">
            <a:avLst/>
          </a:prstGeom>
          <a:noFill/>
        </p:spPr>
        <p:txBody>
          <a:bodyPr wrap="square" rtlCol="0">
            <a:spAutoFit/>
          </a:bodyPr>
          <a:lstStyle/>
          <a:p>
            <a:pPr algn="ctr"/>
            <a:r>
              <a:rPr lang="en-GB" dirty="0">
                <a:latin typeface="Adobe Caslon Pro" panose="0205050205050A020403" pitchFamily="18" charset="0"/>
              </a:rPr>
              <a:t>We offer a large variety of products to our clients with extra high stability features and own customization.</a:t>
            </a:r>
            <a:endParaRPr lang="en-IN" dirty="0">
              <a:latin typeface="Adobe Caslon Pro" panose="0205050205050A020403" pitchFamily="18" charset="0"/>
            </a:endParaRPr>
          </a:p>
        </p:txBody>
      </p:sp>
      <p:sp>
        <p:nvSpPr>
          <p:cNvPr id="34" name="TextBox 33"/>
          <p:cNvSpPr txBox="1"/>
          <p:nvPr/>
        </p:nvSpPr>
        <p:spPr>
          <a:xfrm>
            <a:off x="8121530" y="4330337"/>
            <a:ext cx="3130311" cy="1200329"/>
          </a:xfrm>
          <a:prstGeom prst="rect">
            <a:avLst/>
          </a:prstGeom>
          <a:noFill/>
        </p:spPr>
        <p:txBody>
          <a:bodyPr wrap="square" rtlCol="0">
            <a:spAutoFit/>
          </a:bodyPr>
          <a:lstStyle/>
          <a:p>
            <a:pPr algn="ctr"/>
            <a:r>
              <a:rPr lang="en-GB" dirty="0">
                <a:latin typeface="Adobe Caslon Pro" panose="0205050205050A020403" pitchFamily="18" charset="0"/>
              </a:rPr>
              <a:t>Our products are </a:t>
            </a:r>
            <a:r>
              <a:rPr lang="en-GB" dirty="0" err="1">
                <a:latin typeface="Adobe Caslon Pro" panose="0205050205050A020403" pitchFamily="18" charset="0"/>
              </a:rPr>
              <a:t>avaliable</a:t>
            </a:r>
            <a:r>
              <a:rPr lang="en-GB" dirty="0">
                <a:latin typeface="Adobe Caslon Pro" panose="0205050205050A020403" pitchFamily="18" charset="0"/>
              </a:rPr>
              <a:t> at very low cost with the help of AI we can cut our expenses in a large medium.</a:t>
            </a:r>
            <a:endParaRPr lang="en-IN" dirty="0">
              <a:latin typeface="Adobe Caslon Pro" panose="0205050205050A020403" pitchFamily="18" charset="0"/>
            </a:endParaRPr>
          </a:p>
        </p:txBody>
      </p:sp>
    </p:spTree>
    <p:extLst>
      <p:ext uri="{BB962C8B-B14F-4D97-AF65-F5344CB8AC3E}">
        <p14:creationId xmlns:p14="http://schemas.microsoft.com/office/powerpoint/2010/main" val="24909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pic>
        <p:nvPicPr>
          <p:cNvPr id="2" name="Picture 2">
            <a:extLst>
              <a:ext uri="{FF2B5EF4-FFF2-40B4-BE49-F238E27FC236}">
                <a16:creationId xmlns:a16="http://schemas.microsoft.com/office/drawing/2014/main" id="{08E82251-8140-CB4C-9282-1BC23B471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13890"/>
          </a:xfrm>
          <a:prstGeom prst="rect">
            <a:avLst/>
          </a:prstGeom>
        </p:spPr>
      </p:pic>
      <p:sp>
        <p:nvSpPr>
          <p:cNvPr id="125" name="Google Shape;125;p1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algn="r"/>
            <a:fld id="{00000000-1234-1234-1234-123412341234}" type="slidenum">
              <a:rPr lang="en"/>
              <a:pPr algn="r"/>
              <a:t>3</a:t>
            </a:fld>
            <a:endParaRPr/>
          </a:p>
        </p:txBody>
      </p:sp>
      <p:sp>
        <p:nvSpPr>
          <p:cNvPr id="5" name="Google Shape;124;p16"/>
          <p:cNvSpPr txBox="1">
            <a:spLocks/>
          </p:cNvSpPr>
          <p:nvPr/>
        </p:nvSpPr>
        <p:spPr>
          <a:xfrm>
            <a:off x="1990165" y="2324208"/>
            <a:ext cx="9242611" cy="1639500"/>
          </a:xfrm>
          <a:prstGeom prst="rect">
            <a:avLst/>
          </a:prstGeom>
        </p:spPr>
        <p:txBody>
          <a:bodyPr spcFirstLastPara="1" wrap="square" lIns="0" tIns="0" rIns="0" bIns="0" anchor="t" anchorCtr="0">
            <a:noAutofit/>
          </a:bodyPr>
          <a:lstStyle>
            <a:lvl1pPr marL="609585" lvl="0" indent="-592652" algn="l" defTabSz="914400" rtl="0" eaLnBrk="1" latinLnBrk="0" hangingPunct="1">
              <a:lnSpc>
                <a:spcPct val="90000"/>
              </a:lnSpc>
              <a:spcBef>
                <a:spcPts val="0"/>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1pPr>
            <a:lvl2pPr marL="1219170" lvl="1"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2pPr>
            <a:lvl3pPr marL="1828754" lvl="2"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3pPr>
            <a:lvl4pPr marL="2438339" lvl="3"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4pPr>
            <a:lvl5pPr marL="3047924" lvl="4"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5pPr>
            <a:lvl6pPr marL="3657509" lvl="5"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6pPr>
            <a:lvl7pPr marL="4267093" lvl="6"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7pPr>
            <a:lvl8pPr marL="4876678" lvl="7" indent="-592652" algn="l" defTabSz="914400" rtl="0" eaLnBrk="1" latinLnBrk="0" hangingPunct="1">
              <a:lnSpc>
                <a:spcPct val="90000"/>
              </a:lnSpc>
              <a:spcBef>
                <a:spcPts val="1333"/>
              </a:spcBef>
              <a:spcAft>
                <a:spcPts val="0"/>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8pPr>
            <a:lvl9pPr marL="5486263" lvl="8" indent="-592652" algn="l" defTabSz="914400" rtl="0" eaLnBrk="1" latinLnBrk="0" hangingPunct="1">
              <a:lnSpc>
                <a:spcPct val="90000"/>
              </a:lnSpc>
              <a:spcBef>
                <a:spcPts val="1333"/>
              </a:spcBef>
              <a:spcAft>
                <a:spcPts val="1333"/>
              </a:spcAft>
              <a:buClr>
                <a:schemeClr val="dk1"/>
              </a:buClr>
              <a:buSzPts val="3400"/>
              <a:buFont typeface="Titillium Web SemiBold"/>
              <a:buChar char="■"/>
              <a:defRPr sz="4533" kern="1200">
                <a:solidFill>
                  <a:schemeClr val="dk1"/>
                </a:solidFill>
                <a:latin typeface="Titillium Web SemiBold"/>
                <a:ea typeface="Titillium Web SemiBold"/>
                <a:cs typeface="Titillium Web SemiBold"/>
                <a:sym typeface="Titillium Web SemiBold"/>
              </a:defRPr>
            </a:lvl9pPr>
          </a:lstStyle>
          <a:p>
            <a:pPr marL="16933" indent="0">
              <a:buNone/>
            </a:pPr>
            <a:r>
              <a:rPr lang="en-GB" sz="6000" b="1" dirty="0">
                <a:latin typeface="Stylus BT" panose="020E0402020206020304" pitchFamily="34" charset="0"/>
                <a:ea typeface="+mn-lt"/>
                <a:cs typeface="+mn-lt"/>
              </a:rPr>
              <a:t>The Fear of Failure blinds us from the glimpse of the Future.</a:t>
            </a:r>
            <a:endParaRPr lang="en-US" sz="6000" dirty="0">
              <a:latin typeface="Stylus BT" panose="020E0402020206020304" pitchFamily="34" charset="0"/>
            </a:endParaRPr>
          </a:p>
        </p:txBody>
      </p:sp>
      <p:sp>
        <p:nvSpPr>
          <p:cNvPr id="10" name="자유형: 도형 13">
            <a:extLst>
              <a:ext uri="{FF2B5EF4-FFF2-40B4-BE49-F238E27FC236}">
                <a16:creationId xmlns:a16="http://schemas.microsoft.com/office/drawing/2014/main" id="{8809CBF0-FF21-EF46-990D-E4DEE7EC7A25}"/>
              </a:ext>
            </a:extLst>
          </p:cNvPr>
          <p:cNvSpPr/>
          <p:nvPr/>
        </p:nvSpPr>
        <p:spPr>
          <a:xfrm>
            <a:off x="692164" y="1919862"/>
            <a:ext cx="1105403" cy="808691"/>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Tree>
    <p:extLst>
      <p:ext uri="{BB962C8B-B14F-4D97-AF65-F5344CB8AC3E}">
        <p14:creationId xmlns:p14="http://schemas.microsoft.com/office/powerpoint/2010/main" val="2875219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6490177" y="2300896"/>
            <a:ext cx="3520096" cy="3565931"/>
          </a:xfrm>
          <a:prstGeom prst="ellipse">
            <a:avLst/>
          </a:prstGeom>
          <a:noFill/>
          <a:ln w="9525" cap="flat" cmpd="sng">
            <a:solidFill>
              <a:srgbClr val="CFD8DC"/>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21"/>
          <p:cNvSpPr txBox="1">
            <a:spLocks noGrp="1"/>
          </p:cNvSpPr>
          <p:nvPr>
            <p:ph type="title"/>
          </p:nvPr>
        </p:nvSpPr>
        <p:spPr>
          <a:xfrm>
            <a:off x="1048200" y="410827"/>
            <a:ext cx="10095600" cy="936800"/>
          </a:xfrm>
          <a:prstGeom prst="rect">
            <a:avLst/>
          </a:prstGeom>
        </p:spPr>
        <p:txBody>
          <a:bodyPr spcFirstLastPara="1" wrap="square" lIns="121900" tIns="121900" rIns="121900" bIns="121900" anchor="b" anchorCtr="0">
            <a:noAutofit/>
          </a:bodyPr>
          <a:lstStyle/>
          <a:p>
            <a:r>
              <a:rPr lang="en" dirty="0"/>
              <a:t>AIM for Big</a:t>
            </a:r>
            <a:endParaRPr dirty="0"/>
          </a:p>
        </p:txBody>
      </p:sp>
      <p:sp>
        <p:nvSpPr>
          <p:cNvPr id="151" name="Google Shape;151;p21"/>
          <p:cNvSpPr txBox="1">
            <a:spLocks noGrp="1"/>
          </p:cNvSpPr>
          <p:nvPr>
            <p:ph type="body" idx="1"/>
          </p:nvPr>
        </p:nvSpPr>
        <p:spPr>
          <a:xfrm>
            <a:off x="1048200" y="2147343"/>
            <a:ext cx="4868000" cy="2942400"/>
          </a:xfrm>
          <a:prstGeom prst="rect">
            <a:avLst/>
          </a:prstGeom>
        </p:spPr>
        <p:txBody>
          <a:bodyPr spcFirstLastPara="1" wrap="square" lIns="121900" tIns="121900" rIns="121900" bIns="121900" anchor="t" anchorCtr="0">
            <a:noAutofit/>
          </a:bodyPr>
          <a:lstStyle/>
          <a:p>
            <a:pPr marL="0" indent="0">
              <a:buNone/>
            </a:pPr>
            <a:r>
              <a:rPr lang="en-GB" sz="2133" dirty="0"/>
              <a:t>Robotics and AI can help organizations perform their tasks better — and with machine </a:t>
            </a:r>
            <a:r>
              <a:rPr lang="en-GB" sz="2133" b="1" dirty="0"/>
              <a:t>learning</a:t>
            </a:r>
            <a:r>
              <a:rPr lang="en-GB" sz="2133" dirty="0"/>
              <a:t> (ML) and deep </a:t>
            </a:r>
            <a:r>
              <a:rPr lang="en-GB" sz="2133" b="1" dirty="0"/>
              <a:t>learning</a:t>
            </a:r>
            <a:r>
              <a:rPr lang="en-GB" sz="2133" dirty="0"/>
              <a:t> (an advanced form of ML using artificial neural networks), AI can become smarter over time, increasing efficiency</a:t>
            </a:r>
            <a:endParaRPr sz="2133" dirty="0"/>
          </a:p>
        </p:txBody>
      </p:sp>
      <p:pic>
        <p:nvPicPr>
          <p:cNvPr id="152" name="Google Shape;152;p21"/>
          <p:cNvPicPr preferRelativeResize="0"/>
          <p:nvPr/>
        </p:nvPicPr>
        <p:blipFill>
          <a:blip r:embed="rId3">
            <a:extLst>
              <a:ext uri="{28A0092B-C50C-407E-A947-70E740481C1C}">
                <a14:useLocalDpi xmlns:a14="http://schemas.microsoft.com/office/drawing/2010/main" val="0"/>
              </a:ext>
            </a:extLst>
          </a:blip>
          <a:stretch>
            <a:fillRect/>
          </a:stretch>
        </p:blipFill>
        <p:spPr>
          <a:xfrm>
            <a:off x="6648423" y="2517039"/>
            <a:ext cx="3203603" cy="3133644"/>
          </a:xfrm>
          <a:prstGeom prst="ellipse">
            <a:avLst/>
          </a:prstGeom>
          <a:noFill/>
          <a:ln>
            <a:noFill/>
          </a:ln>
        </p:spPr>
      </p:pic>
      <p:cxnSp>
        <p:nvCxnSpPr>
          <p:cNvPr id="153" name="Google Shape;153;p21"/>
          <p:cNvCxnSpPr/>
          <p:nvPr/>
        </p:nvCxnSpPr>
        <p:spPr>
          <a:xfrm rot="10800000" flipH="1">
            <a:off x="9057588" y="490468"/>
            <a:ext cx="851600" cy="18928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9593020" y="2021061"/>
            <a:ext cx="1836800" cy="7612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9425039" y="1559768"/>
            <a:ext cx="955200" cy="10748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30</a:t>
            </a:fld>
            <a:endParaRPr/>
          </a:p>
        </p:txBody>
      </p:sp>
      <p:sp>
        <p:nvSpPr>
          <p:cNvPr id="2" name="Rectangle 1"/>
          <p:cNvSpPr/>
          <p:nvPr/>
        </p:nvSpPr>
        <p:spPr>
          <a:xfrm>
            <a:off x="948725" y="5089743"/>
            <a:ext cx="5066949" cy="954107"/>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Every product in our company </a:t>
            </a:r>
          </a:p>
          <a:p>
            <a:r>
              <a:rPr lang="en-US" sz="2800" b="0" cap="none" spc="0" dirty="0">
                <a:ln w="0"/>
                <a:solidFill>
                  <a:schemeClr val="tx1"/>
                </a:solidFill>
                <a:effectLst>
                  <a:outerShdw blurRad="38100" dist="19050" dir="2700000" algn="tl" rotWithShape="0">
                    <a:schemeClr val="dk1">
                      <a:alpha val="40000"/>
                    </a:schemeClr>
                  </a:outerShdw>
                </a:effectLst>
              </a:rPr>
              <a:t>runs with high end AI system</a:t>
            </a:r>
          </a:p>
        </p:txBody>
      </p:sp>
    </p:spTree>
    <p:extLst>
      <p:ext uri="{BB962C8B-B14F-4D97-AF65-F5344CB8AC3E}">
        <p14:creationId xmlns:p14="http://schemas.microsoft.com/office/powerpoint/2010/main" val="115952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1183943" y="1297547"/>
            <a:ext cx="9911200" cy="662800"/>
          </a:xfrm>
          <a:prstGeom prst="rect">
            <a:avLst/>
          </a:prstGeom>
        </p:spPr>
        <p:txBody>
          <a:bodyPr spcFirstLastPara="1" wrap="square" lIns="0" tIns="0" rIns="0" bIns="0" anchor="t" anchorCtr="0">
            <a:noAutofit/>
          </a:bodyPr>
          <a:lstStyle/>
          <a:p>
            <a:r>
              <a:rPr lang="en-IN" dirty="0"/>
              <a:t>Three Laws of Robotics</a:t>
            </a:r>
          </a:p>
        </p:txBody>
      </p:sp>
      <p:sp>
        <p:nvSpPr>
          <p:cNvPr id="131" name="Google Shape;131;p17"/>
          <p:cNvSpPr txBox="1">
            <a:spLocks noGrp="1"/>
          </p:cNvSpPr>
          <p:nvPr>
            <p:ph type="body" idx="1"/>
          </p:nvPr>
        </p:nvSpPr>
        <p:spPr>
          <a:xfrm>
            <a:off x="1035897" y="2466624"/>
            <a:ext cx="9911200" cy="3680000"/>
          </a:xfrm>
          <a:prstGeom prst="rect">
            <a:avLst/>
          </a:prstGeom>
        </p:spPr>
        <p:txBody>
          <a:bodyPr spcFirstLastPara="1" wrap="square" lIns="0" tIns="0" rIns="0" bIns="0" anchor="t" anchorCtr="0">
            <a:noAutofit/>
          </a:bodyPr>
          <a:lstStyle/>
          <a:p>
            <a:pPr lvl="0"/>
            <a:r>
              <a:rPr lang="en-GB" dirty="0"/>
              <a:t>A robot may not injure a human being or, through inaction, allow a human being to come to harm.</a:t>
            </a:r>
            <a:endParaRPr dirty="0"/>
          </a:p>
          <a:p>
            <a:pPr>
              <a:spcBef>
                <a:spcPts val="1333"/>
              </a:spcBef>
            </a:pPr>
            <a:r>
              <a:rPr lang="en-GB" dirty="0"/>
              <a:t>A robot must obey the orders given it by human beings except where such orders would conflict with the First Law.</a:t>
            </a:r>
          </a:p>
          <a:p>
            <a:pPr>
              <a:spcBef>
                <a:spcPts val="1333"/>
              </a:spcBef>
            </a:pPr>
            <a:r>
              <a:rPr lang="en-GB" dirty="0"/>
              <a:t>A robot must protect its own existence as long as such protection does not conflict with the First or Second Law.</a:t>
            </a:r>
            <a:endParaRPr dirty="0"/>
          </a:p>
        </p:txBody>
      </p:sp>
      <p:sp>
        <p:nvSpPr>
          <p:cNvPr id="132" name="Google Shape;132;p1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algn="r"/>
            <a:fld id="{00000000-1234-1234-1234-123412341234}" type="slidenum">
              <a:rPr lang="en"/>
              <a:pPr algn="r"/>
              <a:t>31</a:t>
            </a:fld>
            <a:endParaRPr/>
          </a:p>
        </p:txBody>
      </p:sp>
    </p:spTree>
    <p:extLst>
      <p:ext uri="{BB962C8B-B14F-4D97-AF65-F5344CB8AC3E}">
        <p14:creationId xmlns:p14="http://schemas.microsoft.com/office/powerpoint/2010/main" val="361479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1924428" y="213949"/>
            <a:ext cx="7918284" cy="923330"/>
          </a:xfrm>
          <a:prstGeom prst="rect">
            <a:avLst/>
          </a:prstGeom>
          <a:noFill/>
        </p:spPr>
        <p:txBody>
          <a:bodyPr wrap="square" rtlCol="0" anchor="ctr">
            <a:spAutoFit/>
          </a:bodyPr>
          <a:lstStyle/>
          <a:p>
            <a:r>
              <a:rPr lang="en-IN" altLang="ko-KR" sz="5400" dirty="0">
                <a:latin typeface="+mj-lt"/>
                <a:cs typeface="Arial" pitchFamily="34" charset="0"/>
              </a:rPr>
              <a:t>Our Website</a:t>
            </a:r>
            <a:endParaRPr lang="ko-KR" altLang="en-US" sz="5400" dirty="0">
              <a:latin typeface="+mj-lt"/>
              <a:cs typeface="Arial" pitchFamily="34" charset="0"/>
            </a:endParaRPr>
          </a:p>
        </p:txBody>
      </p:sp>
      <p:sp>
        <p:nvSpPr>
          <p:cNvPr id="2" name="Rectangle 1"/>
          <p:cNvSpPr/>
          <p:nvPr/>
        </p:nvSpPr>
        <p:spPr>
          <a:xfrm>
            <a:off x="152550" y="6024043"/>
            <a:ext cx="7127816" cy="523220"/>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hlinkClick r:id="rId2"/>
              </a:rPr>
              <a:t>https://theh4cker1769.github.io/autobots/</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8" y="-349622"/>
            <a:ext cx="2393576" cy="1796219"/>
          </a:xfrm>
          <a:prstGeom prst="rect">
            <a:avLst/>
          </a:prstGeom>
          <a:no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846" y="1537271"/>
            <a:ext cx="8306370" cy="3914295"/>
          </a:xfrm>
          <a:prstGeom prst="rect">
            <a:avLst/>
          </a:prstGeom>
        </p:spPr>
      </p:pic>
    </p:spTree>
    <p:extLst>
      <p:ext uri="{BB962C8B-B14F-4D97-AF65-F5344CB8AC3E}">
        <p14:creationId xmlns:p14="http://schemas.microsoft.com/office/powerpoint/2010/main" val="4179153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914400" y="688723"/>
            <a:ext cx="10363200" cy="1546400"/>
          </a:xfrm>
          <a:prstGeom prst="rect">
            <a:avLst/>
          </a:prstGeom>
        </p:spPr>
        <p:txBody>
          <a:bodyPr spcFirstLastPara="1" wrap="square" lIns="121900" tIns="121900" rIns="121900" bIns="121900" anchor="b" anchorCtr="0">
            <a:noAutofit/>
          </a:bodyPr>
          <a:lstStyle/>
          <a:p>
            <a:pPr>
              <a:spcBef>
                <a:spcPts val="0"/>
              </a:spcBef>
            </a:pPr>
            <a:r>
              <a:rPr lang="en" sz="8000" b="1" dirty="0">
                <a:solidFill>
                  <a:schemeClr val="accent2"/>
                </a:solidFill>
              </a:rPr>
              <a:t>Contact Us!</a:t>
            </a:r>
            <a:endParaRPr sz="8000" b="1" dirty="0">
              <a:solidFill>
                <a:schemeClr val="accent2"/>
              </a:solidFill>
            </a:endParaRPr>
          </a:p>
        </p:txBody>
      </p:sp>
      <p:sp>
        <p:nvSpPr>
          <p:cNvPr id="387" name="Google Shape;387;p36"/>
          <p:cNvSpPr txBox="1">
            <a:spLocks noGrp="1"/>
          </p:cNvSpPr>
          <p:nvPr>
            <p:ph type="subTitle" idx="4294967295"/>
          </p:nvPr>
        </p:nvSpPr>
        <p:spPr>
          <a:xfrm>
            <a:off x="914400" y="2186551"/>
            <a:ext cx="8791600" cy="1046400"/>
          </a:xfrm>
          <a:prstGeom prst="rect">
            <a:avLst/>
          </a:prstGeom>
        </p:spPr>
        <p:txBody>
          <a:bodyPr spcFirstLastPara="1" wrap="square" lIns="121900" tIns="121900" rIns="121900" bIns="121900" anchor="t" anchorCtr="0">
            <a:noAutofit/>
          </a:bodyPr>
          <a:lstStyle/>
          <a:p>
            <a:pPr marL="0" indent="0">
              <a:spcBef>
                <a:spcPts val="800"/>
              </a:spcBef>
              <a:buNone/>
            </a:pPr>
            <a:r>
              <a:rPr lang="en" sz="4800" b="1"/>
              <a:t>Any questions?</a:t>
            </a:r>
            <a:endParaRPr sz="4800" b="1"/>
          </a:p>
        </p:txBody>
      </p:sp>
      <p:sp>
        <p:nvSpPr>
          <p:cNvPr id="388" name="Google Shape;388;p36"/>
          <p:cNvSpPr txBox="1">
            <a:spLocks noGrp="1"/>
          </p:cNvSpPr>
          <p:nvPr>
            <p:ph type="body" idx="4294967295"/>
          </p:nvPr>
        </p:nvSpPr>
        <p:spPr>
          <a:xfrm>
            <a:off x="914400" y="3399087"/>
            <a:ext cx="6635931" cy="3282000"/>
          </a:xfrm>
          <a:prstGeom prst="rect">
            <a:avLst/>
          </a:prstGeom>
        </p:spPr>
        <p:txBody>
          <a:bodyPr spcFirstLastPara="1" wrap="square" lIns="121900" tIns="121900" rIns="121900" bIns="121900" anchor="t" anchorCtr="0">
            <a:noAutofit/>
          </a:bodyPr>
          <a:lstStyle/>
          <a:p>
            <a:pPr marL="0" indent="0">
              <a:spcBef>
                <a:spcPts val="800"/>
              </a:spcBef>
              <a:buNone/>
            </a:pPr>
            <a:r>
              <a:rPr lang="en" dirty="0"/>
              <a:t>You can find us at: </a:t>
            </a:r>
            <a:endParaRPr dirty="0"/>
          </a:p>
          <a:p>
            <a:pPr marL="0" indent="0">
              <a:spcBef>
                <a:spcPts val="800"/>
              </a:spcBef>
              <a:buNone/>
            </a:pPr>
            <a:r>
              <a:rPr lang="en" dirty="0">
                <a:hlinkClick r:id="rId3"/>
              </a:rPr>
              <a:t>info@autobots.com</a:t>
            </a:r>
            <a:r>
              <a:rPr lang="en" dirty="0"/>
              <a:t> &amp;</a:t>
            </a:r>
            <a:endParaRPr dirty="0"/>
          </a:p>
        </p:txBody>
      </p:sp>
      <p:sp>
        <p:nvSpPr>
          <p:cNvPr id="389" name="Google Shape;389;p36"/>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33</a:t>
            </a:fld>
            <a:endParaRPr/>
          </a:p>
        </p:txBody>
      </p:sp>
      <p:sp>
        <p:nvSpPr>
          <p:cNvPr id="6" name="Rectangle 5"/>
          <p:cNvSpPr/>
          <p:nvPr/>
        </p:nvSpPr>
        <p:spPr>
          <a:xfrm>
            <a:off x="668457" y="4612661"/>
            <a:ext cx="7127816" cy="523220"/>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hlinkClick r:id="rId4"/>
              </a:rPr>
              <a:t>https://theh4cker1769.github.io/autobots/</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796273" y="1609691"/>
            <a:ext cx="3526190" cy="3526190"/>
          </a:xfrm>
          <a:prstGeom prst="rect">
            <a:avLst/>
          </a:prstGeom>
        </p:spPr>
      </p:pic>
    </p:spTree>
    <p:extLst>
      <p:ext uri="{BB962C8B-B14F-4D97-AF65-F5344CB8AC3E}">
        <p14:creationId xmlns:p14="http://schemas.microsoft.com/office/powerpoint/2010/main" val="2789235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914400" y="688723"/>
            <a:ext cx="10363200" cy="1546400"/>
          </a:xfrm>
          <a:prstGeom prst="rect">
            <a:avLst/>
          </a:prstGeom>
        </p:spPr>
        <p:txBody>
          <a:bodyPr spcFirstLastPara="1" wrap="square" lIns="121900" tIns="121900" rIns="121900" bIns="121900" anchor="b" anchorCtr="0">
            <a:noAutofit/>
          </a:bodyPr>
          <a:lstStyle/>
          <a:p>
            <a:pPr>
              <a:spcBef>
                <a:spcPts val="0"/>
              </a:spcBef>
            </a:pPr>
            <a:r>
              <a:rPr lang="en-IN" sz="8000" b="1">
                <a:solidFill>
                  <a:schemeClr val="accent2"/>
                </a:solidFill>
              </a:rPr>
              <a:t>References</a:t>
            </a:r>
            <a:endParaRPr sz="8000" b="1" dirty="0">
              <a:solidFill>
                <a:schemeClr val="accent2"/>
              </a:solidFill>
            </a:endParaRPr>
          </a:p>
        </p:txBody>
      </p:sp>
      <p:sp>
        <p:nvSpPr>
          <p:cNvPr id="388" name="Google Shape;388;p36"/>
          <p:cNvSpPr txBox="1">
            <a:spLocks noGrp="1"/>
          </p:cNvSpPr>
          <p:nvPr>
            <p:ph type="body" idx="4294967295"/>
          </p:nvPr>
        </p:nvSpPr>
        <p:spPr>
          <a:xfrm>
            <a:off x="914400" y="2567815"/>
            <a:ext cx="6635931" cy="3282000"/>
          </a:xfrm>
          <a:prstGeom prst="rect">
            <a:avLst/>
          </a:prstGeom>
        </p:spPr>
        <p:txBody>
          <a:bodyPr spcFirstLastPara="1" wrap="square" lIns="121900" tIns="121900" rIns="121900" bIns="121900" anchor="t" anchorCtr="0">
            <a:noAutofit/>
          </a:bodyPr>
          <a:lstStyle/>
          <a:p>
            <a:pPr marL="0" indent="0">
              <a:spcBef>
                <a:spcPts val="800"/>
              </a:spcBef>
              <a:buNone/>
            </a:pPr>
            <a:r>
              <a:rPr lang="en-IN" dirty="0">
                <a:hlinkClick r:id="rId3"/>
              </a:rPr>
              <a:t>https://youtu.be/vOUVVDWdXbo</a:t>
            </a:r>
            <a:endParaRPr lang="en-IN" dirty="0"/>
          </a:p>
          <a:p>
            <a:pPr marL="0" indent="0">
              <a:spcBef>
                <a:spcPts val="800"/>
              </a:spcBef>
              <a:buNone/>
            </a:pPr>
            <a:r>
              <a:rPr lang="en-IN" dirty="0">
                <a:hlinkClick r:id="rId4"/>
              </a:rPr>
              <a:t>https://youtu.be/XBNwPNS9XCQ</a:t>
            </a:r>
            <a:endParaRPr lang="en-IN" dirty="0"/>
          </a:p>
          <a:p>
            <a:pPr marL="0" indent="0">
              <a:spcBef>
                <a:spcPts val="800"/>
              </a:spcBef>
              <a:buNone/>
            </a:pPr>
            <a:endParaRPr dirty="0"/>
          </a:p>
        </p:txBody>
      </p:sp>
      <p:sp>
        <p:nvSpPr>
          <p:cNvPr id="389" name="Google Shape;389;p36"/>
          <p:cNvSpPr txBox="1">
            <a:spLocks noGrp="1"/>
          </p:cNvSpPr>
          <p:nvPr>
            <p:ph type="sldNum" idx="12"/>
          </p:nvPr>
        </p:nvSpPr>
        <p:spPr>
          <a:xfrm>
            <a:off x="112058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34</a:t>
            </a:fld>
            <a:endParaRPr/>
          </a:p>
        </p:txBody>
      </p:sp>
    </p:spTree>
    <p:extLst>
      <p:ext uri="{BB962C8B-B14F-4D97-AF65-F5344CB8AC3E}">
        <p14:creationId xmlns:p14="http://schemas.microsoft.com/office/powerpoint/2010/main" val="2672017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0EE723-4227-4B93-B05B-0CF27F713C1E}"/>
              </a:ext>
            </a:extLst>
          </p:cNvPr>
          <p:cNvSpPr/>
          <p:nvPr/>
        </p:nvSpPr>
        <p:spPr>
          <a:xfrm>
            <a:off x="0" y="4645891"/>
            <a:ext cx="12191903" cy="155170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F8EF26-7AD5-4E7F-95B3-9A57CF80C483}"/>
              </a:ext>
            </a:extLst>
          </p:cNvPr>
          <p:cNvSpPr txBox="1"/>
          <p:nvPr/>
        </p:nvSpPr>
        <p:spPr>
          <a:xfrm>
            <a:off x="-96" y="4852358"/>
            <a:ext cx="12191999" cy="1138773"/>
          </a:xfrm>
          <a:prstGeom prst="rect">
            <a:avLst/>
          </a:prstGeom>
          <a:noFill/>
        </p:spPr>
        <p:txBody>
          <a:bodyPr wrap="square" rtlCol="0" anchor="ctr">
            <a:spAutoFit/>
          </a:bodyPr>
          <a:lstStyle/>
          <a:p>
            <a:pPr algn="ctr"/>
            <a:r>
              <a:rPr lang="en-US" altLang="ko-KR" sz="6000">
                <a:solidFill>
                  <a:schemeClr val="bg1"/>
                </a:solidFill>
                <a:cs typeface="Arial" pitchFamily="34" charset="0"/>
              </a:rPr>
              <a:t>THANK </a:t>
            </a:r>
            <a:r>
              <a:rPr lang="en-IN" altLang="ko-KR" sz="6000">
                <a:solidFill>
                  <a:schemeClr val="bg1"/>
                </a:solidFill>
                <a:cs typeface="Arial" pitchFamily="34" charset="0"/>
              </a:rPr>
              <a:t>YOU </a:t>
            </a:r>
          </a:p>
          <a:p>
            <a:pPr algn="ctr"/>
            <a:r>
              <a:rPr lang="en-IN" altLang="ko-KR" sz="800">
                <a:solidFill>
                  <a:schemeClr val="bg1"/>
                </a:solidFill>
                <a:cs typeface="Arial" pitchFamily="34" charset="0"/>
              </a:rPr>
              <a:t>Adios</a:t>
            </a:r>
            <a:r>
              <a:rPr lang="ko-KR" altLang="en-IN" sz="800">
                <a:solidFill>
                  <a:schemeClr val="bg1"/>
                </a:solidFill>
                <a:cs typeface="Arial" pitchFamily="34" charset="0"/>
              </a:rPr>
              <a:t>🙃</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E4F9155-559A-3F45-A824-E7B1C8E20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54" y="7625"/>
            <a:ext cx="12222754" cy="6850375"/>
          </a:xfrm>
          <a:prstGeom prst="rect">
            <a:avLst/>
          </a:prstGeom>
        </p:spPr>
      </p:pic>
      <p:sp>
        <p:nvSpPr>
          <p:cNvPr id="47" name="TextBox 46">
            <a:extLst>
              <a:ext uri="{FF2B5EF4-FFF2-40B4-BE49-F238E27FC236}">
                <a16:creationId xmlns:a16="http://schemas.microsoft.com/office/drawing/2014/main" id="{378ACB7F-AD35-42BE-B56F-397A57627719}"/>
              </a:ext>
            </a:extLst>
          </p:cNvPr>
          <p:cNvSpPr txBox="1"/>
          <p:nvPr/>
        </p:nvSpPr>
        <p:spPr>
          <a:xfrm>
            <a:off x="6898982" y="2067116"/>
            <a:ext cx="3568440" cy="461665"/>
          </a:xfrm>
          <a:prstGeom prst="rect">
            <a:avLst/>
          </a:prstGeom>
          <a:noFill/>
        </p:spPr>
        <p:txBody>
          <a:bodyPr wrap="square" lIns="91440" tIns="45720" rIns="91440" bIns="45720" rtlCol="0" anchor="ctr">
            <a:spAutoFit/>
          </a:bodyPr>
          <a:lstStyle/>
          <a:p>
            <a:endParaRPr lang="en-US" altLang="ko-KR" sz="2400" dirty="0">
              <a:solidFill>
                <a:schemeClr val="accent1"/>
              </a:solidFill>
              <a:cs typeface="Arial" pitchFamily="34" charset="0"/>
            </a:endParaRPr>
          </a:p>
        </p:txBody>
      </p:sp>
      <p:pic>
        <p:nvPicPr>
          <p:cNvPr id="4"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874" y="1198473"/>
            <a:ext cx="599093" cy="599093"/>
          </a:xfrm>
          <a:prstGeom prst="rect">
            <a:avLst/>
          </a:prstGeom>
          <a:effectLst/>
        </p:spPr>
      </p:pic>
      <p:sp>
        <p:nvSpPr>
          <p:cNvPr id="25" name="TextBox 24">
            <a:extLst>
              <a:ext uri="{FF2B5EF4-FFF2-40B4-BE49-F238E27FC236}">
                <a16:creationId xmlns:a16="http://schemas.microsoft.com/office/drawing/2014/main" id="{C931E596-BDBF-4352-9127-7C60A4F3B767}"/>
              </a:ext>
            </a:extLst>
          </p:cNvPr>
          <p:cNvSpPr txBox="1"/>
          <p:nvPr/>
        </p:nvSpPr>
        <p:spPr>
          <a:xfrm>
            <a:off x="1902781" y="1318234"/>
            <a:ext cx="3306869" cy="369332"/>
          </a:xfrm>
          <a:prstGeom prst="rect">
            <a:avLst/>
          </a:prstGeom>
          <a:solidFill>
            <a:schemeClr val="bg2"/>
          </a:solidFill>
          <a:effectLst>
            <a:softEdge rad="31750"/>
          </a:effectLst>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EXECUTIVE  SUMMARY </a:t>
            </a:r>
          </a:p>
        </p:txBody>
      </p:sp>
      <p:sp>
        <p:nvSpPr>
          <p:cNvPr id="29" name="TextBox 28">
            <a:extLst>
              <a:ext uri="{FF2B5EF4-FFF2-40B4-BE49-F238E27FC236}">
                <a16:creationId xmlns:a16="http://schemas.microsoft.com/office/drawing/2014/main" id="{78D5AD53-2C2D-4B6D-8C73-555F24CB3CA0}"/>
              </a:ext>
            </a:extLst>
          </p:cNvPr>
          <p:cNvSpPr txBox="1"/>
          <p:nvPr/>
        </p:nvSpPr>
        <p:spPr>
          <a:xfrm>
            <a:off x="1899520" y="3068616"/>
            <a:ext cx="3306869" cy="379770"/>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PRODUCT &amp; SERVICES</a:t>
            </a:r>
          </a:p>
        </p:txBody>
      </p:sp>
      <p:sp>
        <p:nvSpPr>
          <p:cNvPr id="30" name="TextBox 29">
            <a:extLst>
              <a:ext uri="{FF2B5EF4-FFF2-40B4-BE49-F238E27FC236}">
                <a16:creationId xmlns:a16="http://schemas.microsoft.com/office/drawing/2014/main" id="{4D55318E-3C39-42A8-B489-A86EDFC70DA2}"/>
              </a:ext>
            </a:extLst>
          </p:cNvPr>
          <p:cNvSpPr txBox="1"/>
          <p:nvPr/>
        </p:nvSpPr>
        <p:spPr>
          <a:xfrm>
            <a:off x="1906697" y="2157217"/>
            <a:ext cx="3317307" cy="369332"/>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COMPANY SUMMARY</a:t>
            </a:r>
          </a:p>
        </p:txBody>
      </p:sp>
      <p:sp>
        <p:nvSpPr>
          <p:cNvPr id="31" name="TextBox 30">
            <a:extLst>
              <a:ext uri="{FF2B5EF4-FFF2-40B4-BE49-F238E27FC236}">
                <a16:creationId xmlns:a16="http://schemas.microsoft.com/office/drawing/2014/main" id="{8F2C8032-B962-4FE3-93FE-A9DAD9B30088}"/>
              </a:ext>
            </a:extLst>
          </p:cNvPr>
          <p:cNvSpPr txBox="1"/>
          <p:nvPr/>
        </p:nvSpPr>
        <p:spPr>
          <a:xfrm>
            <a:off x="7153928" y="2153955"/>
            <a:ext cx="3943609" cy="369332"/>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TECHNOLOGY AND RESEARCH</a:t>
            </a:r>
          </a:p>
        </p:txBody>
      </p:sp>
      <p:sp>
        <p:nvSpPr>
          <p:cNvPr id="32" name="TextBox 31">
            <a:extLst>
              <a:ext uri="{FF2B5EF4-FFF2-40B4-BE49-F238E27FC236}">
                <a16:creationId xmlns:a16="http://schemas.microsoft.com/office/drawing/2014/main" id="{BB1249D9-1395-4E0F-8BFC-A11320D82A46}"/>
              </a:ext>
            </a:extLst>
          </p:cNvPr>
          <p:cNvSpPr txBox="1"/>
          <p:nvPr/>
        </p:nvSpPr>
        <p:spPr>
          <a:xfrm>
            <a:off x="7150666" y="1315625"/>
            <a:ext cx="3943609" cy="369332"/>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MARKET ANALYSIS</a:t>
            </a:r>
          </a:p>
        </p:txBody>
      </p:sp>
      <p:sp>
        <p:nvSpPr>
          <p:cNvPr id="33" name="TextBox 32">
            <a:extLst>
              <a:ext uri="{FF2B5EF4-FFF2-40B4-BE49-F238E27FC236}">
                <a16:creationId xmlns:a16="http://schemas.microsoft.com/office/drawing/2014/main" id="{E6F07769-5273-42DB-BA8B-18425FB8E89E}"/>
              </a:ext>
            </a:extLst>
          </p:cNvPr>
          <p:cNvSpPr txBox="1"/>
          <p:nvPr/>
        </p:nvSpPr>
        <p:spPr>
          <a:xfrm>
            <a:off x="7150666" y="3068616"/>
            <a:ext cx="4016678" cy="369332"/>
          </a:xfrm>
          <a:prstGeom prst="rect">
            <a:avLst/>
          </a:prstGeom>
          <a:solidFill>
            <a:schemeClr val="bg1"/>
          </a:solidFill>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FINANCIAL PLAN</a:t>
            </a:r>
          </a:p>
        </p:txBody>
      </p:sp>
      <p:sp>
        <p:nvSpPr>
          <p:cNvPr id="34" name="Text Placeholder 33"/>
          <p:cNvSpPr>
            <a:spLocks noGrp="1"/>
          </p:cNvSpPr>
          <p:nvPr>
            <p:ph type="body" sz="quarter" idx="10"/>
          </p:nvPr>
        </p:nvSpPr>
        <p:spPr>
          <a:xfrm>
            <a:off x="262405" y="327285"/>
            <a:ext cx="11573197" cy="724247"/>
          </a:xfrm>
        </p:spPr>
        <p:txBody>
          <a:bodyPr/>
          <a:lstStyle/>
          <a:p>
            <a:r>
              <a:rPr lang="en-IN" dirty="0">
                <a:solidFill>
                  <a:schemeClr val="tx1"/>
                </a:solidFill>
                <a:latin typeface="Baskerville Old Face" panose="02020602080505020303" pitchFamily="18" charset="0"/>
                <a:cs typeface="Aparajita" panose="02020603050405020304" pitchFamily="18" charset="0"/>
              </a:rPr>
              <a:t>TABLE OF CONTENTS</a:t>
            </a:r>
            <a:endParaRPr lang="en-IN" dirty="0">
              <a:solidFill>
                <a:schemeClr val="tx1"/>
              </a:solidFill>
              <a:latin typeface="Baskerville Old Face" panose="02020602080505020303" pitchFamily="18" charset="0"/>
              <a:ea typeface="Microsoft YaHei" panose="020B0503020204020204" pitchFamily="34" charset="-122"/>
              <a:cs typeface="Aparajita" panose="02020603050405020304" pitchFamily="18"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011" y="4024988"/>
            <a:ext cx="2825387" cy="2825387"/>
          </a:xfrm>
          <a:prstGeom prst="rect">
            <a:avLst/>
          </a:prstGeom>
        </p:spPr>
      </p:pic>
      <p:pic>
        <p:nvPicPr>
          <p:cNvPr id="19"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874" y="2039074"/>
            <a:ext cx="599093" cy="599093"/>
          </a:xfrm>
          <a:prstGeom prst="rect">
            <a:avLst/>
          </a:prstGeom>
          <a:effectLst/>
        </p:spPr>
      </p:pic>
      <p:pic>
        <p:nvPicPr>
          <p:cNvPr id="20"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874" y="2953735"/>
            <a:ext cx="599093" cy="599093"/>
          </a:xfrm>
          <a:prstGeom prst="rect">
            <a:avLst/>
          </a:prstGeom>
          <a:effectLst/>
        </p:spPr>
      </p:pic>
      <p:pic>
        <p:nvPicPr>
          <p:cNvPr id="21"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890" y="1207030"/>
            <a:ext cx="599093" cy="599093"/>
          </a:xfrm>
          <a:prstGeom prst="rect">
            <a:avLst/>
          </a:prstGeom>
          <a:effectLst/>
        </p:spPr>
      </p:pic>
      <p:pic>
        <p:nvPicPr>
          <p:cNvPr id="22"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890" y="1998401"/>
            <a:ext cx="599093" cy="599093"/>
          </a:xfrm>
          <a:prstGeom prst="rect">
            <a:avLst/>
          </a:prstGeom>
          <a:effectLst/>
        </p:spPr>
      </p:pic>
      <p:pic>
        <p:nvPicPr>
          <p:cNvPr id="23" name="Graphic 23">
            <a:extLst>
              <a:ext uri="{FF2B5EF4-FFF2-40B4-BE49-F238E27FC236}">
                <a16:creationId xmlns:a16="http://schemas.microsoft.com/office/drawing/2014/main" id="{CD66BAE9-AAF1-4DA7-8864-57D819B12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890" y="2926435"/>
            <a:ext cx="599093" cy="599093"/>
          </a:xfrm>
          <a:prstGeom prst="rect">
            <a:avLst/>
          </a:prstGeom>
          <a:effectLst/>
        </p:spPr>
      </p:pic>
    </p:spTree>
    <p:extLst>
      <p:ext uri="{BB962C8B-B14F-4D97-AF65-F5344CB8AC3E}">
        <p14:creationId xmlns:p14="http://schemas.microsoft.com/office/powerpoint/2010/main" val="2737942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3" name="Picture 2">
            <a:extLst>
              <a:ext uri="{FF2B5EF4-FFF2-40B4-BE49-F238E27FC236}">
                <a16:creationId xmlns:a16="http://schemas.microsoft.com/office/drawing/2014/main" id="{0EBB5A9F-3DEA-6844-9A19-F611C133D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3" y="0"/>
            <a:ext cx="12222754" cy="6850375"/>
          </a:xfrm>
          <a:prstGeom prst="rect">
            <a:avLst/>
          </a:prstGeom>
        </p:spPr>
      </p:pic>
      <p:sp>
        <p:nvSpPr>
          <p:cNvPr id="130" name="Google Shape;130;p17"/>
          <p:cNvSpPr txBox="1">
            <a:spLocks noGrp="1"/>
          </p:cNvSpPr>
          <p:nvPr>
            <p:ph type="title"/>
          </p:nvPr>
        </p:nvSpPr>
        <p:spPr>
          <a:xfrm>
            <a:off x="1088148" y="2525455"/>
            <a:ext cx="4824972" cy="662800"/>
          </a:xfrm>
          <a:prstGeom prst="rect">
            <a:avLst/>
          </a:prstGeom>
        </p:spPr>
        <p:txBody>
          <a:bodyPr spcFirstLastPara="1" wrap="square" lIns="0" tIns="0" rIns="0" bIns="0" anchor="t" anchorCtr="0">
            <a:noAutofit/>
          </a:bodyPr>
          <a:lstStyle/>
          <a:p>
            <a:pPr lvl="0"/>
            <a:r>
              <a:rPr lang="en-GB" dirty="0"/>
              <a:t>Objectives</a:t>
            </a:r>
            <a:endParaRPr dirty="0"/>
          </a:p>
        </p:txBody>
      </p:sp>
      <p:sp>
        <p:nvSpPr>
          <p:cNvPr id="131" name="Google Shape;131;p17"/>
          <p:cNvSpPr txBox="1">
            <a:spLocks noGrp="1"/>
          </p:cNvSpPr>
          <p:nvPr>
            <p:ph type="body" idx="1"/>
          </p:nvPr>
        </p:nvSpPr>
        <p:spPr>
          <a:xfrm>
            <a:off x="922686" y="3537779"/>
            <a:ext cx="5173314" cy="3680000"/>
          </a:xfrm>
          <a:prstGeom prst="rect">
            <a:avLst/>
          </a:prstGeom>
        </p:spPr>
        <p:txBody>
          <a:bodyPr spcFirstLastPara="1" wrap="square" lIns="0" tIns="0" rIns="0" bIns="0" anchor="t" anchorCtr="0">
            <a:noAutofit/>
          </a:bodyPr>
          <a:lstStyle/>
          <a:p>
            <a:pPr lvl="0"/>
            <a:r>
              <a:rPr lang="en-GB" sz="2400" dirty="0"/>
              <a:t>Spread of science and culture</a:t>
            </a:r>
            <a:endParaRPr sz="2400" dirty="0"/>
          </a:p>
          <a:p>
            <a:pPr>
              <a:spcBef>
                <a:spcPts val="1333"/>
              </a:spcBef>
            </a:pPr>
            <a:r>
              <a:rPr lang="en-GB" sz="2400" dirty="0"/>
              <a:t>Consistency in Research and Development</a:t>
            </a:r>
            <a:endParaRPr sz="2400" dirty="0"/>
          </a:p>
          <a:p>
            <a:pPr>
              <a:spcBef>
                <a:spcPts val="1333"/>
              </a:spcBef>
            </a:pPr>
            <a:r>
              <a:rPr lang="en-GB" sz="2400" dirty="0"/>
              <a:t>Technology Transfer and Training</a:t>
            </a:r>
          </a:p>
          <a:p>
            <a:pPr>
              <a:spcBef>
                <a:spcPts val="1333"/>
              </a:spcBef>
            </a:pPr>
            <a:r>
              <a:rPr lang="en-GB" sz="2400" dirty="0"/>
              <a:t>Industrial cooperation</a:t>
            </a:r>
          </a:p>
          <a:p>
            <a:pPr>
              <a:spcBef>
                <a:spcPts val="1333"/>
              </a:spcBef>
            </a:pPr>
            <a:endParaRPr sz="2400" dirty="0"/>
          </a:p>
          <a:p>
            <a:pPr marL="0" indent="0">
              <a:spcBef>
                <a:spcPts val="1333"/>
              </a:spcBef>
              <a:spcAft>
                <a:spcPts val="1333"/>
              </a:spcAft>
              <a:buNone/>
            </a:pPr>
            <a:endParaRPr sz="2400" dirty="0"/>
          </a:p>
        </p:txBody>
      </p:sp>
      <p:sp>
        <p:nvSpPr>
          <p:cNvPr id="132" name="Google Shape;132;p1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algn="r"/>
            <a:fld id="{00000000-1234-1234-1234-123412341234}" type="slidenum">
              <a:rPr lang="en"/>
              <a:pPr algn="r"/>
              <a:t>5</a:t>
            </a:fld>
            <a:endParaRPr/>
          </a:p>
        </p:txBody>
      </p:sp>
      <p:sp>
        <p:nvSpPr>
          <p:cNvPr id="5" name="Google Shape;130;p17"/>
          <p:cNvSpPr txBox="1">
            <a:spLocks/>
          </p:cNvSpPr>
          <p:nvPr/>
        </p:nvSpPr>
        <p:spPr>
          <a:xfrm>
            <a:off x="6378605" y="2525455"/>
            <a:ext cx="4824972" cy="662800"/>
          </a:xfrm>
          <a:prstGeom prst="rect">
            <a:avLst/>
          </a:prstGeom>
        </p:spPr>
        <p:txBody>
          <a:bodyPr spcFirstLastPara="1" wrap="square" lIns="0" tIns="0" rIns="0" bIns="0" anchor="t" anchorCtr="0">
            <a:no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GB" dirty="0"/>
              <a:t>Strategy</a:t>
            </a:r>
          </a:p>
        </p:txBody>
      </p:sp>
      <p:sp>
        <p:nvSpPr>
          <p:cNvPr id="6" name="Google Shape;131;p17"/>
          <p:cNvSpPr txBox="1">
            <a:spLocks/>
          </p:cNvSpPr>
          <p:nvPr/>
        </p:nvSpPr>
        <p:spPr>
          <a:xfrm>
            <a:off x="6378605" y="3537779"/>
            <a:ext cx="5173314" cy="3680000"/>
          </a:xfrm>
          <a:prstGeom prst="rect">
            <a:avLst/>
          </a:prstGeom>
        </p:spPr>
        <p:txBody>
          <a:bodyPr spcFirstLastPara="1" wrap="square" lIns="0" tIns="0" rIns="0" bIns="0" anchor="t" anchorCtr="0">
            <a:noAutofit/>
          </a:bodyPr>
          <a:lstStyle>
            <a:lvl1pPr marL="609585" lvl="0" indent="-507987" algn="l" defTabSz="914400" rtl="0" eaLnBrk="1" latinLnBrk="0" hangingPunct="1">
              <a:lnSpc>
                <a:spcPct val="90000"/>
              </a:lnSpc>
              <a:spcBef>
                <a:spcPts val="0"/>
              </a:spcBef>
              <a:spcAft>
                <a:spcPts val="0"/>
              </a:spcAft>
              <a:buSzPts val="2400"/>
              <a:buFont typeface="Arial" panose="020B0604020202020204" pitchFamily="34" charset="0"/>
              <a:buChar char="⦿"/>
              <a:defRPr sz="2800" kern="1200">
                <a:solidFill>
                  <a:schemeClr val="tx1"/>
                </a:solidFill>
                <a:latin typeface="+mn-lt"/>
                <a:ea typeface="+mn-ea"/>
                <a:cs typeface="+mn-cs"/>
              </a:defRPr>
            </a:lvl1pPr>
            <a:lvl2pPr marL="1219170" lvl="1" indent="-507987" algn="l" defTabSz="914400" rtl="0" eaLnBrk="1" latinLnBrk="0" hangingPunct="1">
              <a:lnSpc>
                <a:spcPct val="90000"/>
              </a:lnSpc>
              <a:spcBef>
                <a:spcPts val="1333"/>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828754" lvl="2" indent="-507987" algn="l" defTabSz="914400" rtl="0" eaLnBrk="1" latinLnBrk="0" hangingPunct="1">
              <a:lnSpc>
                <a:spcPct val="90000"/>
              </a:lnSpc>
              <a:spcBef>
                <a:spcPts val="1333"/>
              </a:spcBef>
              <a:spcAft>
                <a:spcPts val="0"/>
              </a:spcAft>
              <a:buSzPts val="2400"/>
              <a:buFont typeface="Arial" panose="020B0604020202020204" pitchFamily="34" charset="0"/>
              <a:buChar char="•"/>
              <a:defRPr sz="2000" kern="1200">
                <a:solidFill>
                  <a:schemeClr val="tx1"/>
                </a:solidFill>
                <a:latin typeface="+mn-lt"/>
                <a:ea typeface="+mn-ea"/>
                <a:cs typeface="+mn-cs"/>
              </a:defRPr>
            </a:lvl3pPr>
            <a:lvl4pPr marL="2438339" lvl="3"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4pPr>
            <a:lvl5pPr marL="3047924" lvl="4"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5pPr>
            <a:lvl6pPr marL="3657509" lvl="5"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6pPr>
            <a:lvl7pPr marL="4267093" lvl="6"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7pPr>
            <a:lvl8pPr marL="4876678" lvl="7" indent="-507987" algn="l" defTabSz="914400" rtl="0" eaLnBrk="1" latinLnBrk="0" hangingPunct="1">
              <a:lnSpc>
                <a:spcPct val="90000"/>
              </a:lnSpc>
              <a:spcBef>
                <a:spcPts val="1333"/>
              </a:spcBef>
              <a:spcAft>
                <a:spcPts val="0"/>
              </a:spcAft>
              <a:buSzPts val="2400"/>
              <a:buFont typeface="Arial" panose="020B0604020202020204" pitchFamily="34" charset="0"/>
              <a:buChar char="○"/>
              <a:defRPr sz="1800" kern="1200">
                <a:solidFill>
                  <a:schemeClr val="tx1"/>
                </a:solidFill>
                <a:latin typeface="+mn-lt"/>
                <a:ea typeface="+mn-ea"/>
                <a:cs typeface="+mn-cs"/>
              </a:defRPr>
            </a:lvl8pPr>
            <a:lvl9pPr marL="5486263" lvl="8" indent="-507987" algn="l" defTabSz="914400" rtl="0" eaLnBrk="1" latinLnBrk="0" hangingPunct="1">
              <a:lnSpc>
                <a:spcPct val="90000"/>
              </a:lnSpc>
              <a:spcBef>
                <a:spcPts val="1333"/>
              </a:spcBef>
              <a:spcAft>
                <a:spcPts val="1333"/>
              </a:spcAft>
              <a:buSzPts val="2400"/>
              <a:buFont typeface="Arial" panose="020B0604020202020204" pitchFamily="34" charset="0"/>
              <a:buChar char="■"/>
              <a:defRPr sz="1800" kern="1200">
                <a:solidFill>
                  <a:schemeClr val="tx1"/>
                </a:solidFill>
                <a:latin typeface="+mn-lt"/>
                <a:ea typeface="+mn-ea"/>
                <a:cs typeface="+mn-cs"/>
              </a:defRPr>
            </a:lvl9pPr>
          </a:lstStyle>
          <a:p>
            <a:r>
              <a:rPr lang="en-US" sz="2400" dirty="0">
                <a:ea typeface="+mn-lt"/>
                <a:cs typeface="+mn-lt"/>
              </a:rPr>
              <a:t>Military &amp; Security Robots</a:t>
            </a:r>
            <a:endParaRPr lang="en-GB" sz="2400" dirty="0"/>
          </a:p>
          <a:p>
            <a:pPr>
              <a:spcBef>
                <a:spcPts val="1333"/>
              </a:spcBef>
            </a:pPr>
            <a:r>
              <a:rPr lang="en-US" sz="2400" dirty="0">
                <a:ea typeface="+mn-lt"/>
                <a:cs typeface="+mn-lt"/>
              </a:rPr>
              <a:t>AI Humanoid Robots.</a:t>
            </a:r>
            <a:endParaRPr lang="en-GB" sz="2400" dirty="0"/>
          </a:p>
          <a:p>
            <a:pPr>
              <a:spcBef>
                <a:spcPts val="1333"/>
              </a:spcBef>
            </a:pPr>
            <a:r>
              <a:rPr lang="en-US" sz="2400" dirty="0">
                <a:cs typeface="Arial"/>
              </a:rPr>
              <a:t>Business Roadmap into military and defense services.</a:t>
            </a:r>
            <a:endParaRPr lang="en-GB" sz="2400" dirty="0"/>
          </a:p>
          <a:p>
            <a:pPr>
              <a:spcBef>
                <a:spcPts val="1333"/>
              </a:spcBef>
            </a:pPr>
            <a:endParaRPr lang="en-GB" sz="2400" dirty="0"/>
          </a:p>
          <a:p>
            <a:pPr marL="0" indent="0">
              <a:spcBef>
                <a:spcPts val="1333"/>
              </a:spcBef>
              <a:spcAft>
                <a:spcPts val="1333"/>
              </a:spcAft>
              <a:buFont typeface="Arial" panose="020B0604020202020204" pitchFamily="34" charset="0"/>
              <a:buNone/>
            </a:pPr>
            <a:endParaRPr lang="en-GB" sz="2400" dirty="0"/>
          </a:p>
        </p:txBody>
      </p:sp>
      <p:sp>
        <p:nvSpPr>
          <p:cNvPr id="4" name="TextBox 3">
            <a:extLst>
              <a:ext uri="{FF2B5EF4-FFF2-40B4-BE49-F238E27FC236}">
                <a16:creationId xmlns:a16="http://schemas.microsoft.com/office/drawing/2014/main" id="{45442CB5-E4D3-EB44-A6EB-492D21B4FE21}"/>
              </a:ext>
            </a:extLst>
          </p:cNvPr>
          <p:cNvSpPr txBox="1"/>
          <p:nvPr/>
        </p:nvSpPr>
        <p:spPr>
          <a:xfrm>
            <a:off x="5166094" y="2694024"/>
            <a:ext cx="1828800" cy="1828800"/>
          </a:xfrm>
          <a:prstGeom prst="rect">
            <a:avLst/>
          </a:prstGeom>
          <a:noFill/>
        </p:spPr>
        <p:txBody>
          <a:bodyPr wrap="square" rtlCol="0">
            <a:spAutoFit/>
          </a:bodyPr>
          <a:lstStyle/>
          <a:p>
            <a:pPr algn="l"/>
            <a:endParaRPr lang="en-US"/>
          </a:p>
        </p:txBody>
      </p:sp>
      <p:sp>
        <p:nvSpPr>
          <p:cNvPr id="8" name="TextBox 7">
            <a:extLst>
              <a:ext uri="{FF2B5EF4-FFF2-40B4-BE49-F238E27FC236}">
                <a16:creationId xmlns:a16="http://schemas.microsoft.com/office/drawing/2014/main" id="{1AA199C8-B057-2347-97DC-F89636A4B2E3}"/>
              </a:ext>
            </a:extLst>
          </p:cNvPr>
          <p:cNvSpPr txBox="1"/>
          <p:nvPr/>
        </p:nvSpPr>
        <p:spPr>
          <a:xfrm>
            <a:off x="647905" y="510828"/>
            <a:ext cx="6642278" cy="769441"/>
          </a:xfrm>
          <a:prstGeom prst="rect">
            <a:avLst/>
          </a:prstGeom>
          <a:noFill/>
        </p:spPr>
        <p:txBody>
          <a:bodyPr wrap="square" lIns="91440" tIns="45720" rIns="91440" bIns="45720" rtlCol="0" anchor="ctr">
            <a:spAutoFit/>
          </a:bodyPr>
          <a:lstStyle/>
          <a:p>
            <a:r>
              <a:rPr lang="en-US" altLang="ko-KR" sz="4400" b="1" dirty="0">
                <a:latin typeface="PMingLiU-ExtB"/>
                <a:ea typeface="맑은 고딕"/>
                <a:cs typeface="Calibri Light"/>
              </a:rPr>
              <a:t>EXECUTIVE SUMMARY</a:t>
            </a:r>
            <a:endParaRPr lang="en-US" altLang="ko-KR" sz="4400" b="1" dirty="0">
              <a:latin typeface="PMingLiU-ExtB"/>
              <a:cs typeface="Calibri Light"/>
            </a:endParaRPr>
          </a:p>
        </p:txBody>
      </p:sp>
    </p:spTree>
    <p:extLst>
      <p:ext uri="{BB962C8B-B14F-4D97-AF65-F5344CB8AC3E}">
        <p14:creationId xmlns:p14="http://schemas.microsoft.com/office/powerpoint/2010/main" val="380847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81CFCD1-2B72-F44E-A4CA-3F7CA2E787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40420" y="2182200"/>
            <a:ext cx="3804455" cy="3779473"/>
          </a:xfrm>
          <a:prstGeom prst="rect">
            <a:avLst/>
          </a:prstGeom>
        </p:spPr>
      </p:pic>
      <p:pic>
        <p:nvPicPr>
          <p:cNvPr id="2" name="Picture 2">
            <a:extLst>
              <a:ext uri="{FF2B5EF4-FFF2-40B4-BE49-F238E27FC236}">
                <a16:creationId xmlns:a16="http://schemas.microsoft.com/office/drawing/2014/main" id="{0BDFE0E0-86DD-F74B-AA8F-CFB1C9077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79"/>
            <a:ext cx="12191999" cy="6823921"/>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p:spPr>
      </p:pic>
      <p:sp>
        <p:nvSpPr>
          <p:cNvPr id="110" name="TextBox 109">
            <a:extLst>
              <a:ext uri="{FF2B5EF4-FFF2-40B4-BE49-F238E27FC236}">
                <a16:creationId xmlns:a16="http://schemas.microsoft.com/office/drawing/2014/main" id="{845BB924-18E8-4103-83DE-372264F62280}"/>
              </a:ext>
            </a:extLst>
          </p:cNvPr>
          <p:cNvSpPr txBox="1"/>
          <p:nvPr/>
        </p:nvSpPr>
        <p:spPr>
          <a:xfrm>
            <a:off x="1336712" y="1025494"/>
            <a:ext cx="3732743" cy="634020"/>
          </a:xfrm>
          <a:prstGeom prst="rect">
            <a:avLst/>
          </a:prstGeom>
          <a:noFill/>
        </p:spPr>
        <p:txBody>
          <a:bodyPr wrap="square" lIns="91440" tIns="45720" rIns="91440" bIns="45720" rtlCol="0" anchor="t">
            <a:spAutoFit/>
          </a:bodyPr>
          <a:lstStyle/>
          <a:p>
            <a:pPr>
              <a:lnSpc>
                <a:spcPct val="80000"/>
              </a:lnSpc>
            </a:pPr>
            <a:r>
              <a:rPr lang="en-US" altLang="ko-KR" sz="4400" dirty="0">
                <a:cs typeface="Arial"/>
              </a:rPr>
              <a:t>MISSION</a:t>
            </a:r>
            <a:endParaRPr lang="en-US" altLang="ko-KR" sz="4400" dirty="0">
              <a:cs typeface="Arial" pitchFamily="34" charset="0"/>
            </a:endParaRPr>
          </a:p>
        </p:txBody>
      </p:sp>
      <p:sp>
        <p:nvSpPr>
          <p:cNvPr id="111" name="TextBox 110">
            <a:extLst>
              <a:ext uri="{FF2B5EF4-FFF2-40B4-BE49-F238E27FC236}">
                <a16:creationId xmlns:a16="http://schemas.microsoft.com/office/drawing/2014/main" id="{73DB9AA1-FE05-497D-9C0E-CE2C2ACA60C2}"/>
              </a:ext>
            </a:extLst>
          </p:cNvPr>
          <p:cNvSpPr txBox="1"/>
          <p:nvPr/>
        </p:nvSpPr>
        <p:spPr>
          <a:xfrm>
            <a:off x="907889" y="2043701"/>
            <a:ext cx="2926441" cy="276999"/>
          </a:xfrm>
          <a:prstGeom prst="rect">
            <a:avLst/>
          </a:prstGeom>
          <a:noFill/>
        </p:spPr>
        <p:txBody>
          <a:bodyPr wrap="square" lIns="91440" tIns="45720" rIns="91440" bIns="45720" rtlCol="0" anchor="t">
            <a:spAutoFit/>
          </a:bodyPr>
          <a:lstStyle/>
          <a:p>
            <a:endParaRPr lang="en-US" altLang="ko-KR" sz="1200" dirty="0">
              <a:solidFill>
                <a:schemeClr val="tx1">
                  <a:lumMod val="85000"/>
                  <a:lumOff val="15000"/>
                </a:schemeClr>
              </a:solidFill>
              <a:cs typeface="Arial" pitchFamily="34" charset="0"/>
            </a:endParaRPr>
          </a:p>
        </p:txBody>
      </p:sp>
      <p:sp>
        <p:nvSpPr>
          <p:cNvPr id="112" name="TextBox 111">
            <a:extLst>
              <a:ext uri="{FF2B5EF4-FFF2-40B4-BE49-F238E27FC236}">
                <a16:creationId xmlns:a16="http://schemas.microsoft.com/office/drawing/2014/main" id="{06151EE4-AA5A-41F5-9493-09BD7E907F83}"/>
              </a:ext>
            </a:extLst>
          </p:cNvPr>
          <p:cNvSpPr txBox="1"/>
          <p:nvPr/>
        </p:nvSpPr>
        <p:spPr>
          <a:xfrm>
            <a:off x="4406090" y="3351290"/>
            <a:ext cx="2926441" cy="276999"/>
          </a:xfrm>
          <a:prstGeom prst="rect">
            <a:avLst/>
          </a:prstGeom>
          <a:noFill/>
        </p:spPr>
        <p:txBody>
          <a:bodyPr wrap="square" lIns="91440" tIns="45720" rIns="91440" bIns="45720" rtlCol="0" anchor="t">
            <a:spAutoFit/>
          </a:bodyPr>
          <a:lstStyle/>
          <a:p>
            <a:endParaRPr lang="en-US" altLang="ko-KR" sz="1200" dirty="0">
              <a:solidFill>
                <a:schemeClr val="tx1">
                  <a:lumMod val="85000"/>
                  <a:lumOff val="15000"/>
                </a:schemeClr>
              </a:solidFill>
              <a:cs typeface="Arial" pitchFamily="34" charset="0"/>
            </a:endParaRPr>
          </a:p>
        </p:txBody>
      </p:sp>
      <p:sp>
        <p:nvSpPr>
          <p:cNvPr id="20" name="TextBox 19">
            <a:extLst>
              <a:ext uri="{FF2B5EF4-FFF2-40B4-BE49-F238E27FC236}">
                <a16:creationId xmlns:a16="http://schemas.microsoft.com/office/drawing/2014/main" id="{717A9066-665C-45CB-A472-E7B11F00B5AC}"/>
              </a:ext>
            </a:extLst>
          </p:cNvPr>
          <p:cNvSpPr txBox="1"/>
          <p:nvPr/>
        </p:nvSpPr>
        <p:spPr>
          <a:xfrm>
            <a:off x="1239086" y="1848934"/>
            <a:ext cx="553024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panose="020F0502020204030204" pitchFamily="34" charset="0"/>
                <a:ea typeface="+mn-lt"/>
                <a:cs typeface="Calibri" panose="020F0502020204030204" pitchFamily="34" charset="0"/>
              </a:rPr>
              <a:t>Our Prime Target is to Develop Intelligent Service Robot such as Military, Security accumulated with Advanced and Strong technology.</a:t>
            </a: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4843500-1D88-B943-9A58-41AAE7E4A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0524" y="1293391"/>
            <a:ext cx="3637621" cy="5289487"/>
          </a:xfrm>
          <a:prstGeom prst="rect">
            <a:avLst/>
          </a:prstGeom>
        </p:spPr>
      </p:pic>
    </p:spTree>
    <p:extLst>
      <p:ext uri="{BB962C8B-B14F-4D97-AF65-F5344CB8AC3E}">
        <p14:creationId xmlns:p14="http://schemas.microsoft.com/office/powerpoint/2010/main" val="342313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0">
            <a:extLst>
              <a:ext uri="{FF2B5EF4-FFF2-40B4-BE49-F238E27FC236}">
                <a16:creationId xmlns:a16="http://schemas.microsoft.com/office/drawing/2014/main" id="{669643AD-28CB-419B-BEE6-06CDB25C1ACF}"/>
              </a:ext>
            </a:extLst>
          </p:cNvPr>
          <p:cNvSpPr/>
          <p:nvPr/>
        </p:nvSpPr>
        <p:spPr>
          <a:xfrm rot="10800000">
            <a:off x="6984684" y="4856807"/>
            <a:ext cx="1408483"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Freeform 29">
            <a:extLst>
              <a:ext uri="{FF2B5EF4-FFF2-40B4-BE49-F238E27FC236}">
                <a16:creationId xmlns:a16="http://schemas.microsoft.com/office/drawing/2014/main" id="{3807A97E-0BAD-470C-AADC-14F20B8D006F}"/>
              </a:ext>
            </a:extLst>
          </p:cNvPr>
          <p:cNvSpPr/>
          <p:nvPr/>
        </p:nvSpPr>
        <p:spPr>
          <a:xfrm>
            <a:off x="3750386" y="2293796"/>
            <a:ext cx="1516316"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06433859-D176-46A4-AF50-510090AA5349}"/>
              </a:ext>
            </a:extLst>
          </p:cNvPr>
          <p:cNvSpPr/>
          <p:nvPr/>
        </p:nvSpPr>
        <p:spPr>
          <a:xfrm>
            <a:off x="4870054" y="2660790"/>
            <a:ext cx="2460744" cy="246074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5">
            <a:extLst>
              <a:ext uri="{FF2B5EF4-FFF2-40B4-BE49-F238E27FC236}">
                <a16:creationId xmlns:a16="http://schemas.microsoft.com/office/drawing/2014/main" id="{D03913B7-0476-47DE-9BC6-E417EC8FF246}"/>
              </a:ext>
            </a:extLst>
          </p:cNvPr>
          <p:cNvSpPr/>
          <p:nvPr/>
        </p:nvSpPr>
        <p:spPr>
          <a:xfrm>
            <a:off x="5116130" y="2906866"/>
            <a:ext cx="1968594" cy="1968594"/>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467EC1A7-D597-412C-B0B7-4D3836088150}"/>
              </a:ext>
            </a:extLst>
          </p:cNvPr>
          <p:cNvSpPr/>
          <p:nvPr/>
        </p:nvSpPr>
        <p:spPr>
          <a:xfrm>
            <a:off x="5362205" y="3152941"/>
            <a:ext cx="1476445" cy="1476445"/>
          </a:xfrm>
          <a:prstGeom prst="ellipse">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0D21D841-BA0C-4161-9F7F-0D72BE8D3A34}"/>
              </a:ext>
            </a:extLst>
          </p:cNvPr>
          <p:cNvSpPr/>
          <p:nvPr/>
        </p:nvSpPr>
        <p:spPr>
          <a:xfrm>
            <a:off x="6787120" y="2777498"/>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8">
            <a:extLst>
              <a:ext uri="{FF2B5EF4-FFF2-40B4-BE49-F238E27FC236}">
                <a16:creationId xmlns:a16="http://schemas.microsoft.com/office/drawing/2014/main" id="{3CC6D5E0-D1B6-4507-9DD2-99814B3785D7}"/>
              </a:ext>
            </a:extLst>
          </p:cNvPr>
          <p:cNvSpPr/>
          <p:nvPr/>
        </p:nvSpPr>
        <p:spPr>
          <a:xfrm>
            <a:off x="6787120" y="4568008"/>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B084F28C-6F93-4038-A31D-2F85AA47D6B8}"/>
              </a:ext>
            </a:extLst>
          </p:cNvPr>
          <p:cNvSpPr/>
          <p:nvPr/>
        </p:nvSpPr>
        <p:spPr>
          <a:xfrm>
            <a:off x="5033564" y="4568008"/>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Oval 10">
            <a:extLst>
              <a:ext uri="{FF2B5EF4-FFF2-40B4-BE49-F238E27FC236}">
                <a16:creationId xmlns:a16="http://schemas.microsoft.com/office/drawing/2014/main" id="{5FE4D8B2-17E1-4FC8-8369-33FB502822F7}"/>
              </a:ext>
            </a:extLst>
          </p:cNvPr>
          <p:cNvSpPr/>
          <p:nvPr/>
        </p:nvSpPr>
        <p:spPr>
          <a:xfrm>
            <a:off x="5033564" y="2777498"/>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2" name="Group 11">
            <a:extLst>
              <a:ext uri="{FF2B5EF4-FFF2-40B4-BE49-F238E27FC236}">
                <a16:creationId xmlns:a16="http://schemas.microsoft.com/office/drawing/2014/main" id="{63A01249-9B34-4761-AA88-C2F509C77A32}"/>
              </a:ext>
            </a:extLst>
          </p:cNvPr>
          <p:cNvGrpSpPr/>
          <p:nvPr/>
        </p:nvGrpSpPr>
        <p:grpSpPr>
          <a:xfrm>
            <a:off x="8403681" y="1791108"/>
            <a:ext cx="984297" cy="984297"/>
            <a:chOff x="6657557" y="1620255"/>
            <a:chExt cx="911927" cy="911927"/>
          </a:xfrm>
        </p:grpSpPr>
        <p:sp>
          <p:nvSpPr>
            <p:cNvPr id="13" name="Oval 12">
              <a:extLst>
                <a:ext uri="{FF2B5EF4-FFF2-40B4-BE49-F238E27FC236}">
                  <a16:creationId xmlns:a16="http://schemas.microsoft.com/office/drawing/2014/main" id="{78C58E5B-C17D-4465-812E-F6B5E42F8E53}"/>
                </a:ext>
              </a:extLst>
            </p:cNvPr>
            <p:cNvSpPr/>
            <p:nvPr/>
          </p:nvSpPr>
          <p:spPr>
            <a:xfrm>
              <a:off x="6657557" y="1620255"/>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Oval 13">
              <a:extLst>
                <a:ext uri="{FF2B5EF4-FFF2-40B4-BE49-F238E27FC236}">
                  <a16:creationId xmlns:a16="http://schemas.microsoft.com/office/drawing/2014/main" id="{7F72CF98-A36B-45B0-A4EE-F7A2D3C0BDC3}"/>
                </a:ext>
              </a:extLst>
            </p:cNvPr>
            <p:cNvSpPr/>
            <p:nvPr/>
          </p:nvSpPr>
          <p:spPr>
            <a:xfrm>
              <a:off x="6733551" y="1696249"/>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5" name="Group 14">
            <a:extLst>
              <a:ext uri="{FF2B5EF4-FFF2-40B4-BE49-F238E27FC236}">
                <a16:creationId xmlns:a16="http://schemas.microsoft.com/office/drawing/2014/main" id="{043C6363-AC46-4E29-92BF-E75CFB874381}"/>
              </a:ext>
            </a:extLst>
          </p:cNvPr>
          <p:cNvGrpSpPr/>
          <p:nvPr/>
        </p:nvGrpSpPr>
        <p:grpSpPr>
          <a:xfrm>
            <a:off x="2804024" y="1791108"/>
            <a:ext cx="984297" cy="984297"/>
            <a:chOff x="1837163" y="4852588"/>
            <a:chExt cx="911927" cy="911927"/>
          </a:xfrm>
        </p:grpSpPr>
        <p:sp>
          <p:nvSpPr>
            <p:cNvPr id="16" name="Oval 15">
              <a:extLst>
                <a:ext uri="{FF2B5EF4-FFF2-40B4-BE49-F238E27FC236}">
                  <a16:creationId xmlns:a16="http://schemas.microsoft.com/office/drawing/2014/main" id="{B7139F0A-EDF1-4FD4-8E55-44CB276D646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Oval 16">
              <a:extLst>
                <a:ext uri="{FF2B5EF4-FFF2-40B4-BE49-F238E27FC236}">
                  <a16:creationId xmlns:a16="http://schemas.microsoft.com/office/drawing/2014/main" id="{EBC8BD62-C890-4586-BF65-6A1F0769C2EF}"/>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8623E9B8-42BB-4582-99B5-E4DB80A24EFE}"/>
              </a:ext>
            </a:extLst>
          </p:cNvPr>
          <p:cNvGrpSpPr/>
          <p:nvPr/>
        </p:nvGrpSpPr>
        <p:grpSpPr>
          <a:xfrm>
            <a:off x="2804024" y="5051020"/>
            <a:ext cx="984297" cy="984297"/>
            <a:chOff x="1837163" y="4852588"/>
            <a:chExt cx="911927" cy="911927"/>
          </a:xfrm>
        </p:grpSpPr>
        <p:sp>
          <p:nvSpPr>
            <p:cNvPr id="19" name="Oval 18">
              <a:extLst>
                <a:ext uri="{FF2B5EF4-FFF2-40B4-BE49-F238E27FC236}">
                  <a16:creationId xmlns:a16="http://schemas.microsoft.com/office/drawing/2014/main" id="{6A11CE4C-F028-4924-A56C-634C74796614}"/>
                </a:ext>
              </a:extLst>
            </p:cNvPr>
            <p:cNvSpPr/>
            <p:nvPr/>
          </p:nvSpPr>
          <p:spPr>
            <a:xfrm>
              <a:off x="1837163" y="4852588"/>
              <a:ext cx="911927" cy="9119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0" name="Oval 19">
              <a:extLst>
                <a:ext uri="{FF2B5EF4-FFF2-40B4-BE49-F238E27FC236}">
                  <a16:creationId xmlns:a16="http://schemas.microsoft.com/office/drawing/2014/main" id="{F84D6455-2A48-4628-8BFA-90AB450B9BDB}"/>
                </a:ext>
              </a:extLst>
            </p:cNvPr>
            <p:cNvSpPr/>
            <p:nvPr/>
          </p:nvSpPr>
          <p:spPr>
            <a:xfrm>
              <a:off x="1913156" y="4928582"/>
              <a:ext cx="759939" cy="7599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21" name="그룹 2">
            <a:extLst>
              <a:ext uri="{FF2B5EF4-FFF2-40B4-BE49-F238E27FC236}">
                <a16:creationId xmlns:a16="http://schemas.microsoft.com/office/drawing/2014/main" id="{BD8BE0CE-640B-46FD-8075-A22977965B5D}"/>
              </a:ext>
            </a:extLst>
          </p:cNvPr>
          <p:cNvGrpSpPr/>
          <p:nvPr/>
        </p:nvGrpSpPr>
        <p:grpSpPr>
          <a:xfrm>
            <a:off x="8403681" y="5051020"/>
            <a:ext cx="984297" cy="984297"/>
            <a:chOff x="6609996" y="4624904"/>
            <a:chExt cx="911927" cy="911927"/>
          </a:xfrm>
        </p:grpSpPr>
        <p:sp>
          <p:nvSpPr>
            <p:cNvPr id="22" name="Oval 21">
              <a:extLst>
                <a:ext uri="{FF2B5EF4-FFF2-40B4-BE49-F238E27FC236}">
                  <a16:creationId xmlns:a16="http://schemas.microsoft.com/office/drawing/2014/main" id="{A822F918-2C1D-487A-9074-1954361D5DD5}"/>
                </a:ext>
              </a:extLst>
            </p:cNvPr>
            <p:cNvSpPr/>
            <p:nvPr/>
          </p:nvSpPr>
          <p:spPr>
            <a:xfrm>
              <a:off x="6609996" y="4624904"/>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3" name="Oval 22">
              <a:extLst>
                <a:ext uri="{FF2B5EF4-FFF2-40B4-BE49-F238E27FC236}">
                  <a16:creationId xmlns:a16="http://schemas.microsoft.com/office/drawing/2014/main" id="{D5D08EE1-341D-47C4-ACB5-FCD264B642BE}"/>
                </a:ext>
              </a:extLst>
            </p:cNvPr>
            <p:cNvSpPr/>
            <p:nvPr/>
          </p:nvSpPr>
          <p:spPr>
            <a:xfrm>
              <a:off x="6685990" y="4700898"/>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24" name="Oval 23">
            <a:extLst>
              <a:ext uri="{FF2B5EF4-FFF2-40B4-BE49-F238E27FC236}">
                <a16:creationId xmlns:a16="http://schemas.microsoft.com/office/drawing/2014/main" id="{E2C87016-7FB6-4B41-B85A-827BDFC7CC4D}"/>
              </a:ext>
            </a:extLst>
          </p:cNvPr>
          <p:cNvSpPr/>
          <p:nvPr/>
        </p:nvSpPr>
        <p:spPr>
          <a:xfrm>
            <a:off x="4479144" y="3474477"/>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Oval 24">
            <a:extLst>
              <a:ext uri="{FF2B5EF4-FFF2-40B4-BE49-F238E27FC236}">
                <a16:creationId xmlns:a16="http://schemas.microsoft.com/office/drawing/2014/main" id="{32639F5E-2E4E-428B-A017-1EC7D24DB688}"/>
              </a:ext>
            </a:extLst>
          </p:cNvPr>
          <p:cNvSpPr/>
          <p:nvPr/>
        </p:nvSpPr>
        <p:spPr>
          <a:xfrm>
            <a:off x="6889777" y="3474477"/>
            <a:ext cx="833373" cy="83337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Freeform 71">
            <a:extLst>
              <a:ext uri="{FF2B5EF4-FFF2-40B4-BE49-F238E27FC236}">
                <a16:creationId xmlns:a16="http://schemas.microsoft.com/office/drawing/2014/main" id="{E5515D56-FF7C-4753-A229-DBC8175229AF}"/>
              </a:ext>
            </a:extLst>
          </p:cNvPr>
          <p:cNvSpPr/>
          <p:nvPr/>
        </p:nvSpPr>
        <p:spPr>
          <a:xfrm rot="10800000" flipV="1">
            <a:off x="7002302" y="2293796"/>
            <a:ext cx="1390865"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7" name="Freeform 72">
            <a:extLst>
              <a:ext uri="{FF2B5EF4-FFF2-40B4-BE49-F238E27FC236}">
                <a16:creationId xmlns:a16="http://schemas.microsoft.com/office/drawing/2014/main" id="{ED416515-5222-43C8-A1CF-39DA156D4248}"/>
              </a:ext>
            </a:extLst>
          </p:cNvPr>
          <p:cNvSpPr/>
          <p:nvPr/>
        </p:nvSpPr>
        <p:spPr>
          <a:xfrm flipV="1">
            <a:off x="3769353" y="4819934"/>
            <a:ext cx="1497349"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8" name="TextBox 27">
            <a:extLst>
              <a:ext uri="{FF2B5EF4-FFF2-40B4-BE49-F238E27FC236}">
                <a16:creationId xmlns:a16="http://schemas.microsoft.com/office/drawing/2014/main" id="{560C7532-EDD9-4F0E-87D0-82632A496148}"/>
              </a:ext>
            </a:extLst>
          </p:cNvPr>
          <p:cNvSpPr txBox="1"/>
          <p:nvPr/>
        </p:nvSpPr>
        <p:spPr>
          <a:xfrm>
            <a:off x="9584144" y="2129368"/>
            <a:ext cx="1357029" cy="307777"/>
          </a:xfrm>
          <a:prstGeom prst="rect">
            <a:avLst/>
          </a:prstGeom>
          <a:noFill/>
        </p:spPr>
        <p:txBody>
          <a:bodyPr wrap="square" rtlCol="0" anchor="ctr">
            <a:spAutoFit/>
          </a:bodyPr>
          <a:lstStyle/>
          <a:p>
            <a:r>
              <a:rPr lang="en-US" altLang="ko-KR" sz="1400" b="1" dirty="0">
                <a:solidFill>
                  <a:schemeClr val="accent2"/>
                </a:solidFill>
                <a:cs typeface="Arial" pitchFamily="34" charset="0"/>
              </a:rPr>
              <a:t>Improve</a:t>
            </a:r>
            <a:endParaRPr lang="ko-KR" altLang="en-US" sz="1400" b="1" dirty="0">
              <a:solidFill>
                <a:schemeClr val="accent2"/>
              </a:solidFill>
              <a:cs typeface="Arial" pitchFamily="34" charset="0"/>
            </a:endParaRPr>
          </a:p>
        </p:txBody>
      </p:sp>
      <p:sp>
        <p:nvSpPr>
          <p:cNvPr id="29" name="Rounded Rectangle 53">
            <a:extLst>
              <a:ext uri="{FF2B5EF4-FFF2-40B4-BE49-F238E27FC236}">
                <a16:creationId xmlns:a16="http://schemas.microsoft.com/office/drawing/2014/main" id="{5FF2CE6B-B1F8-45B2-98B4-E731A3B6ECDE}"/>
              </a:ext>
            </a:extLst>
          </p:cNvPr>
          <p:cNvSpPr/>
          <p:nvPr/>
        </p:nvSpPr>
        <p:spPr>
          <a:xfrm>
            <a:off x="8052000" y="3038078"/>
            <a:ext cx="4140000" cy="1728000"/>
          </a:xfrm>
          <a:custGeom>
            <a:avLst/>
            <a:gdLst/>
            <a:ahLst/>
            <a:cxnLst/>
            <a:rect l="l" t="t" r="r" b="b"/>
            <a:pathLst>
              <a:path w="2623756" h="1619848">
                <a:moveTo>
                  <a:pt x="187935" y="0"/>
                </a:moveTo>
                <a:lnTo>
                  <a:pt x="2623756" y="0"/>
                </a:lnTo>
                <a:lnTo>
                  <a:pt x="2623756" y="1619848"/>
                </a:lnTo>
                <a:lnTo>
                  <a:pt x="187935" y="1619848"/>
                </a:lnTo>
                <a:cubicBezTo>
                  <a:pt x="84141" y="1619848"/>
                  <a:pt x="0" y="1535707"/>
                  <a:pt x="0" y="1431913"/>
                </a:cubicBezTo>
                <a:lnTo>
                  <a:pt x="0" y="187935"/>
                </a:lnTo>
                <a:cubicBezTo>
                  <a:pt x="0" y="84141"/>
                  <a:pt x="84141" y="0"/>
                  <a:pt x="187935"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ounded Rectangle 12">
            <a:extLst>
              <a:ext uri="{FF2B5EF4-FFF2-40B4-BE49-F238E27FC236}">
                <a16:creationId xmlns:a16="http://schemas.microsoft.com/office/drawing/2014/main" id="{7BF84A42-6D35-49BF-A757-AF4BB25C674F}"/>
              </a:ext>
            </a:extLst>
          </p:cNvPr>
          <p:cNvSpPr/>
          <p:nvPr/>
        </p:nvSpPr>
        <p:spPr>
          <a:xfrm>
            <a:off x="8852" y="3091934"/>
            <a:ext cx="4140000" cy="1728000"/>
          </a:xfrm>
          <a:custGeom>
            <a:avLst/>
            <a:gdLst/>
            <a:ahLst/>
            <a:cxnLst/>
            <a:rect l="l" t="t" r="r" b="b"/>
            <a:pathLst>
              <a:path w="2543162" h="1619848">
                <a:moveTo>
                  <a:pt x="7407" y="0"/>
                </a:moveTo>
                <a:lnTo>
                  <a:pt x="2355227" y="0"/>
                </a:lnTo>
                <a:cubicBezTo>
                  <a:pt x="2459021" y="0"/>
                  <a:pt x="2543162" y="84141"/>
                  <a:pt x="2543162" y="187935"/>
                </a:cubicBezTo>
                <a:lnTo>
                  <a:pt x="2543162" y="1431913"/>
                </a:lnTo>
                <a:cubicBezTo>
                  <a:pt x="2543162" y="1535707"/>
                  <a:pt x="2459021" y="1619848"/>
                  <a:pt x="2355227" y="1619848"/>
                </a:cubicBezTo>
                <a:lnTo>
                  <a:pt x="7407" y="1619848"/>
                </a:lnTo>
                <a:lnTo>
                  <a:pt x="0" y="1619102"/>
                </a:lnTo>
                <a:lnTo>
                  <a:pt x="0" y="747"/>
                </a:lnTo>
                <a:cubicBezTo>
                  <a:pt x="2442" y="48"/>
                  <a:pt x="4919" y="0"/>
                  <a:pt x="7407"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TextBox 30">
            <a:extLst>
              <a:ext uri="{FF2B5EF4-FFF2-40B4-BE49-F238E27FC236}">
                <a16:creationId xmlns:a16="http://schemas.microsoft.com/office/drawing/2014/main" id="{B02DADCD-2C03-40C4-B716-33C849F8C280}"/>
              </a:ext>
            </a:extLst>
          </p:cNvPr>
          <p:cNvSpPr txBox="1"/>
          <p:nvPr/>
        </p:nvSpPr>
        <p:spPr>
          <a:xfrm>
            <a:off x="5423678" y="3706497"/>
            <a:ext cx="1353496" cy="369332"/>
          </a:xfrm>
          <a:prstGeom prst="rect">
            <a:avLst/>
          </a:prstGeom>
          <a:noFill/>
        </p:spPr>
        <p:txBody>
          <a:bodyPr wrap="square" rtlCol="0" anchor="ctr">
            <a:spAutoFit/>
          </a:bodyPr>
          <a:lstStyle/>
          <a:p>
            <a:pPr algn="ctr"/>
            <a:r>
              <a:rPr lang="en-US" altLang="ko-KR" b="1" dirty="0" err="1">
                <a:solidFill>
                  <a:schemeClr val="accent4"/>
                </a:solidFill>
                <a:cs typeface="Arial" pitchFamily="34" charset="0"/>
              </a:rPr>
              <a:t>Autobots</a:t>
            </a:r>
            <a:endParaRPr lang="ko-KR" altLang="en-US" b="1" dirty="0">
              <a:solidFill>
                <a:schemeClr val="accent4"/>
              </a:solidFill>
              <a:cs typeface="Arial" pitchFamily="34" charset="0"/>
            </a:endParaRPr>
          </a:p>
        </p:txBody>
      </p:sp>
      <p:sp>
        <p:nvSpPr>
          <p:cNvPr id="32" name="Rectangle 31">
            <a:extLst>
              <a:ext uri="{FF2B5EF4-FFF2-40B4-BE49-F238E27FC236}">
                <a16:creationId xmlns:a16="http://schemas.microsoft.com/office/drawing/2014/main" id="{96BB22C7-B974-4860-9B6A-1A5E3A0AAEAA}"/>
              </a:ext>
            </a:extLst>
          </p:cNvPr>
          <p:cNvSpPr/>
          <p:nvPr/>
        </p:nvSpPr>
        <p:spPr>
          <a:xfrm>
            <a:off x="400099" y="3180067"/>
            <a:ext cx="3388222" cy="1569660"/>
          </a:xfrm>
          <a:prstGeom prst="rect">
            <a:avLst/>
          </a:prstGeom>
        </p:spPr>
        <p:txBody>
          <a:bodyPr wrap="square">
            <a:spAutoFit/>
          </a:bodyPr>
          <a:lstStyle/>
          <a:p>
            <a:pPr algn="r"/>
            <a:r>
              <a:rPr lang="en-GB" sz="1600" dirty="0"/>
              <a:t>Nanorobotics is an emerging technology field creating machines or robots whose components are at or near the scale of a </a:t>
            </a:r>
            <a:r>
              <a:rPr lang="en-GB" sz="1600" dirty="0" err="1"/>
              <a:t>nanometer</a:t>
            </a:r>
            <a:r>
              <a:rPr lang="en-GB" sz="1600" dirty="0"/>
              <a:t> and our company give 100% to improve this</a:t>
            </a:r>
            <a:endParaRPr lang="en-US" altLang="ko-KR" sz="1600" dirty="0">
              <a:solidFill>
                <a:schemeClr val="tx1">
                  <a:lumMod val="65000"/>
                  <a:lumOff val="35000"/>
                </a:schemeClr>
              </a:solidFill>
              <a:cs typeface="Arial" pitchFamily="34" charset="0"/>
            </a:endParaRPr>
          </a:p>
        </p:txBody>
      </p:sp>
      <p:sp>
        <p:nvSpPr>
          <p:cNvPr id="33" name="TextBox 32">
            <a:extLst>
              <a:ext uri="{FF2B5EF4-FFF2-40B4-BE49-F238E27FC236}">
                <a16:creationId xmlns:a16="http://schemas.microsoft.com/office/drawing/2014/main" id="{67F766C7-D244-4B97-8F0B-EF686B06AEDD}"/>
              </a:ext>
            </a:extLst>
          </p:cNvPr>
          <p:cNvSpPr txBox="1"/>
          <p:nvPr/>
        </p:nvSpPr>
        <p:spPr>
          <a:xfrm>
            <a:off x="9584144" y="5389280"/>
            <a:ext cx="1357029" cy="307777"/>
          </a:xfrm>
          <a:prstGeom prst="rect">
            <a:avLst/>
          </a:prstGeom>
          <a:noFill/>
        </p:spPr>
        <p:txBody>
          <a:bodyPr wrap="square" rtlCol="0" anchor="ctr">
            <a:spAutoFit/>
          </a:bodyPr>
          <a:lstStyle/>
          <a:p>
            <a:r>
              <a:rPr lang="en-US" altLang="ko-KR" sz="1400" b="1" dirty="0">
                <a:solidFill>
                  <a:schemeClr val="accent2"/>
                </a:solidFill>
                <a:cs typeface="Arial" pitchFamily="34" charset="0"/>
              </a:rPr>
              <a:t>Connect</a:t>
            </a:r>
            <a:endParaRPr lang="ko-KR" altLang="en-US" sz="1400" b="1" dirty="0">
              <a:solidFill>
                <a:schemeClr val="accent2"/>
              </a:solidFill>
              <a:cs typeface="Arial" pitchFamily="34" charset="0"/>
            </a:endParaRPr>
          </a:p>
        </p:txBody>
      </p:sp>
      <p:sp>
        <p:nvSpPr>
          <p:cNvPr id="34" name="TextBox 33">
            <a:extLst>
              <a:ext uri="{FF2B5EF4-FFF2-40B4-BE49-F238E27FC236}">
                <a16:creationId xmlns:a16="http://schemas.microsoft.com/office/drawing/2014/main" id="{39B99E73-665B-4B5F-AB14-75071FC228CC}"/>
              </a:ext>
            </a:extLst>
          </p:cNvPr>
          <p:cNvSpPr txBox="1"/>
          <p:nvPr/>
        </p:nvSpPr>
        <p:spPr>
          <a:xfrm>
            <a:off x="1250829" y="2129368"/>
            <a:ext cx="1357029" cy="307777"/>
          </a:xfrm>
          <a:prstGeom prst="rect">
            <a:avLst/>
          </a:prstGeom>
          <a:noFill/>
        </p:spPr>
        <p:txBody>
          <a:bodyPr wrap="square" rtlCol="0" anchor="ctr">
            <a:spAutoFit/>
          </a:bodyPr>
          <a:lstStyle/>
          <a:p>
            <a:pPr algn="r"/>
            <a:r>
              <a:rPr lang="en-US" altLang="ko-KR" sz="1400" b="1" dirty="0">
                <a:solidFill>
                  <a:schemeClr val="accent1"/>
                </a:solidFill>
                <a:cs typeface="Arial" pitchFamily="34" charset="0"/>
              </a:rPr>
              <a:t>Create</a:t>
            </a:r>
            <a:endParaRPr lang="ko-KR" altLang="en-US" sz="1400" b="1" dirty="0">
              <a:solidFill>
                <a:schemeClr val="accent1"/>
              </a:solidFill>
              <a:cs typeface="Arial" pitchFamily="34" charset="0"/>
            </a:endParaRPr>
          </a:p>
        </p:txBody>
      </p:sp>
      <p:sp>
        <p:nvSpPr>
          <p:cNvPr id="35" name="TextBox 34">
            <a:extLst>
              <a:ext uri="{FF2B5EF4-FFF2-40B4-BE49-F238E27FC236}">
                <a16:creationId xmlns:a16="http://schemas.microsoft.com/office/drawing/2014/main" id="{4CD52669-ADC3-4EAF-9307-D16F508833C3}"/>
              </a:ext>
            </a:extLst>
          </p:cNvPr>
          <p:cNvSpPr txBox="1"/>
          <p:nvPr/>
        </p:nvSpPr>
        <p:spPr>
          <a:xfrm>
            <a:off x="1250829" y="5389280"/>
            <a:ext cx="1357029" cy="307777"/>
          </a:xfrm>
          <a:prstGeom prst="rect">
            <a:avLst/>
          </a:prstGeom>
          <a:noFill/>
        </p:spPr>
        <p:txBody>
          <a:bodyPr wrap="square" rtlCol="0" anchor="ctr">
            <a:spAutoFit/>
          </a:bodyPr>
          <a:lstStyle/>
          <a:p>
            <a:pPr algn="r"/>
            <a:r>
              <a:rPr lang="en-US" altLang="ko-KR" sz="1400" b="1" dirty="0">
                <a:solidFill>
                  <a:schemeClr val="accent1"/>
                </a:solidFill>
                <a:cs typeface="Arial" pitchFamily="34" charset="0"/>
              </a:rPr>
              <a:t>Solve</a:t>
            </a:r>
            <a:endParaRPr lang="ko-KR" altLang="en-US" sz="1400" b="1" dirty="0">
              <a:solidFill>
                <a:schemeClr val="accent1"/>
              </a:solidFill>
              <a:cs typeface="Arial" pitchFamily="34" charset="0"/>
            </a:endParaRPr>
          </a:p>
        </p:txBody>
      </p:sp>
      <p:sp>
        <p:nvSpPr>
          <p:cNvPr id="36" name="Rectangle 35">
            <a:extLst>
              <a:ext uri="{FF2B5EF4-FFF2-40B4-BE49-F238E27FC236}">
                <a16:creationId xmlns:a16="http://schemas.microsoft.com/office/drawing/2014/main" id="{EE1E9700-2485-40C4-85F0-D2A37111BC9F}"/>
              </a:ext>
            </a:extLst>
          </p:cNvPr>
          <p:cNvSpPr/>
          <p:nvPr/>
        </p:nvSpPr>
        <p:spPr>
          <a:xfrm>
            <a:off x="8361689" y="3301914"/>
            <a:ext cx="3191403" cy="1200329"/>
          </a:xfrm>
          <a:prstGeom prst="rect">
            <a:avLst/>
          </a:prstGeom>
        </p:spPr>
        <p:txBody>
          <a:bodyPr wrap="square">
            <a:spAutoFit/>
          </a:bodyPr>
          <a:lstStyle/>
          <a:p>
            <a:r>
              <a:rPr lang="en-GB" dirty="0"/>
              <a:t>Robots can be guided by an external control device or the control may be embedded within.</a:t>
            </a:r>
            <a:endParaRPr lang="en-US" altLang="ko-KR" sz="1200" dirty="0">
              <a:solidFill>
                <a:schemeClr val="tx1">
                  <a:lumMod val="65000"/>
                  <a:lumOff val="35000"/>
                </a:schemeClr>
              </a:solidFill>
              <a:cs typeface="Arial" pitchFamily="34" charset="0"/>
            </a:endParaRPr>
          </a:p>
        </p:txBody>
      </p:sp>
      <p:sp>
        <p:nvSpPr>
          <p:cNvPr id="43" name="Rectangle 7">
            <a:extLst>
              <a:ext uri="{FF2B5EF4-FFF2-40B4-BE49-F238E27FC236}">
                <a16:creationId xmlns:a16="http://schemas.microsoft.com/office/drawing/2014/main" id="{54A44E98-AE07-4A38-8237-77D6B77EA0A4}"/>
              </a:ext>
            </a:extLst>
          </p:cNvPr>
          <p:cNvSpPr/>
          <p:nvPr/>
        </p:nvSpPr>
        <p:spPr>
          <a:xfrm>
            <a:off x="8705842" y="2077637"/>
            <a:ext cx="379974" cy="37997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Block Arc 14">
            <a:extLst>
              <a:ext uri="{FF2B5EF4-FFF2-40B4-BE49-F238E27FC236}">
                <a16:creationId xmlns:a16="http://schemas.microsoft.com/office/drawing/2014/main" id="{541B740F-3A25-410B-B9EF-B307A5C0B7B4}"/>
              </a:ext>
            </a:extLst>
          </p:cNvPr>
          <p:cNvSpPr/>
          <p:nvPr/>
        </p:nvSpPr>
        <p:spPr>
          <a:xfrm rot="16200000">
            <a:off x="7070834" y="3645311"/>
            <a:ext cx="471257" cy="47156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6" name="Rectangle 18">
            <a:extLst>
              <a:ext uri="{FF2B5EF4-FFF2-40B4-BE49-F238E27FC236}">
                <a16:creationId xmlns:a16="http://schemas.microsoft.com/office/drawing/2014/main" id="{0AC26217-0243-403E-BF0B-4F0026253B24}"/>
              </a:ext>
            </a:extLst>
          </p:cNvPr>
          <p:cNvSpPr/>
          <p:nvPr/>
        </p:nvSpPr>
        <p:spPr>
          <a:xfrm>
            <a:off x="3087976" y="2108139"/>
            <a:ext cx="416686" cy="331066"/>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ectangle 16">
            <a:extLst>
              <a:ext uri="{FF2B5EF4-FFF2-40B4-BE49-F238E27FC236}">
                <a16:creationId xmlns:a16="http://schemas.microsoft.com/office/drawing/2014/main" id="{2A6FB511-34F0-48D1-AC15-232943421D86}"/>
              </a:ext>
            </a:extLst>
          </p:cNvPr>
          <p:cNvSpPr/>
          <p:nvPr/>
        </p:nvSpPr>
        <p:spPr>
          <a:xfrm rot="2700000">
            <a:off x="3143190" y="5270871"/>
            <a:ext cx="305961" cy="54853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Rounded Rectangle 5">
            <a:extLst>
              <a:ext uri="{FF2B5EF4-FFF2-40B4-BE49-F238E27FC236}">
                <a16:creationId xmlns:a16="http://schemas.microsoft.com/office/drawing/2014/main" id="{D75869D0-267C-44A8-8933-586C37032DA9}"/>
              </a:ext>
            </a:extLst>
          </p:cNvPr>
          <p:cNvSpPr/>
          <p:nvPr/>
        </p:nvSpPr>
        <p:spPr>
          <a:xfrm flipH="1">
            <a:off x="8710506" y="5367012"/>
            <a:ext cx="402304" cy="331876"/>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21">
            <a:extLst>
              <a:ext uri="{FF2B5EF4-FFF2-40B4-BE49-F238E27FC236}">
                <a16:creationId xmlns:a16="http://schemas.microsoft.com/office/drawing/2014/main" id="{B257E012-9012-4341-A8C9-24AF23C7C8AD}"/>
              </a:ext>
            </a:extLst>
          </p:cNvPr>
          <p:cNvSpPr>
            <a:spLocks noChangeAspect="1"/>
          </p:cNvSpPr>
          <p:nvPr/>
        </p:nvSpPr>
        <p:spPr>
          <a:xfrm>
            <a:off x="4687690" y="3681284"/>
            <a:ext cx="416279" cy="4197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ext Placeholder 37">
            <a:extLst>
              <a:ext uri="{FF2B5EF4-FFF2-40B4-BE49-F238E27FC236}">
                <a16:creationId xmlns:a16="http://schemas.microsoft.com/office/drawing/2014/main" id="{80CA8202-D97F-784F-B5EA-1D2C524DB2C6}"/>
              </a:ext>
            </a:extLst>
          </p:cNvPr>
          <p:cNvSpPr>
            <a:spLocks noGrp="1"/>
          </p:cNvSpPr>
          <p:nvPr>
            <p:ph type="body" sz="quarter" idx="10"/>
          </p:nvPr>
        </p:nvSpPr>
        <p:spPr/>
        <p:txBody>
          <a:bodyPr/>
          <a:lstStyle/>
          <a:p>
            <a:r>
              <a:rPr lang="en-US" dirty="0"/>
              <a:t>What our company do</a:t>
            </a:r>
          </a:p>
        </p:txBody>
      </p:sp>
    </p:spTree>
    <p:extLst>
      <p:ext uri="{BB962C8B-B14F-4D97-AF65-F5344CB8AC3E}">
        <p14:creationId xmlns:p14="http://schemas.microsoft.com/office/powerpoint/2010/main" val="401886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EE06810-7C75-1C4B-8BF9-8935690D8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18" name="TextBox 17">
            <a:extLst>
              <a:ext uri="{FF2B5EF4-FFF2-40B4-BE49-F238E27FC236}">
                <a16:creationId xmlns:a16="http://schemas.microsoft.com/office/drawing/2014/main" id="{4C6F7909-332B-4873-AECE-DBF7A1C871D3}"/>
              </a:ext>
            </a:extLst>
          </p:cNvPr>
          <p:cNvSpPr txBox="1"/>
          <p:nvPr/>
        </p:nvSpPr>
        <p:spPr>
          <a:xfrm>
            <a:off x="7390256" y="1461782"/>
            <a:ext cx="2371794" cy="519351"/>
          </a:xfrm>
          <a:prstGeom prst="roundRect">
            <a:avLst>
              <a:gd name="adj" fmla="val 50000"/>
            </a:avLst>
          </a:prstGeom>
          <a:solidFill>
            <a:schemeClr val="bg1"/>
          </a:solidFill>
        </p:spPr>
        <p:txBody>
          <a:bodyPr wrap="square" lIns="91440" tIns="45720" rIns="91440" bIns="45720" rtlCol="0" anchor="ctr">
            <a:spAutoFit/>
          </a:bodyPr>
          <a:lstStyle/>
          <a:p>
            <a:pPr algn="ctr"/>
            <a:r>
              <a:rPr lang="en-US" altLang="ko-KR"/>
              <a:t>PROFILE</a:t>
            </a:r>
            <a:endParaRPr lang="en-US" dirty="0"/>
          </a:p>
        </p:txBody>
      </p:sp>
      <p:sp>
        <p:nvSpPr>
          <p:cNvPr id="17" name="TextBox 16">
            <a:extLst>
              <a:ext uri="{FF2B5EF4-FFF2-40B4-BE49-F238E27FC236}">
                <a16:creationId xmlns:a16="http://schemas.microsoft.com/office/drawing/2014/main" id="{910E5FF8-C76C-4A6F-A480-502979AF6A05}"/>
              </a:ext>
            </a:extLst>
          </p:cNvPr>
          <p:cNvSpPr txBox="1"/>
          <p:nvPr/>
        </p:nvSpPr>
        <p:spPr>
          <a:xfrm>
            <a:off x="7390256" y="2440826"/>
            <a:ext cx="2371794" cy="432792"/>
          </a:xfrm>
          <a:prstGeom prst="roundRect">
            <a:avLst>
              <a:gd name="adj" fmla="val 50000"/>
            </a:avLst>
          </a:prstGeom>
          <a:solidFill>
            <a:schemeClr val="bg1"/>
          </a:solidFill>
        </p:spPr>
        <p:txBody>
          <a:bodyPr wrap="square" lIns="91440" tIns="45720" rIns="91440" bIns="45720" rtlCol="0" anchor="ctr">
            <a:spAutoFit/>
          </a:bodyPr>
          <a:lstStyle/>
          <a:p>
            <a:pPr algn="ctr"/>
            <a:r>
              <a:rPr lang="en-US" altLang="ko-KR" sz="1400" b="1" dirty="0">
                <a:cs typeface="Arial"/>
              </a:rPr>
              <a:t>FUTURE</a:t>
            </a:r>
          </a:p>
        </p:txBody>
      </p:sp>
      <p:sp>
        <p:nvSpPr>
          <p:cNvPr id="7" name="TextBox 6">
            <a:extLst>
              <a:ext uri="{FF2B5EF4-FFF2-40B4-BE49-F238E27FC236}">
                <a16:creationId xmlns:a16="http://schemas.microsoft.com/office/drawing/2014/main" id="{3A91608B-E6F0-4366-BAEC-BECB9C315735}"/>
              </a:ext>
            </a:extLst>
          </p:cNvPr>
          <p:cNvSpPr txBox="1"/>
          <p:nvPr/>
        </p:nvSpPr>
        <p:spPr>
          <a:xfrm>
            <a:off x="677863" y="6223000"/>
            <a:ext cx="6380162" cy="317500"/>
          </a:xfrm>
          <a:prstGeom prst="rect">
            <a:avLst/>
          </a:prstGeom>
        </p:spPr>
        <p:txBody>
          <a:bodyPr lIns="91440" tIns="45720" rIns="91440" bIns="45720" anchor="t">
            <a:normAutofit fontScale="92500" lnSpcReduction="20000"/>
          </a:bodyPr>
          <a:lstStyle/>
          <a:p>
            <a:endParaRPr lang="en-US" dirty="0">
              <a:cs typeface="Arial"/>
            </a:endParaRPr>
          </a:p>
        </p:txBody>
      </p:sp>
      <p:sp>
        <p:nvSpPr>
          <p:cNvPr id="21" name="TextBox 20">
            <a:extLst>
              <a:ext uri="{FF2B5EF4-FFF2-40B4-BE49-F238E27FC236}">
                <a16:creationId xmlns:a16="http://schemas.microsoft.com/office/drawing/2014/main" id="{C931E596-BDBF-4352-9127-7C60A4F3B767}"/>
              </a:ext>
            </a:extLst>
          </p:cNvPr>
          <p:cNvSpPr txBox="1"/>
          <p:nvPr/>
        </p:nvSpPr>
        <p:spPr>
          <a:xfrm>
            <a:off x="6274756" y="478868"/>
            <a:ext cx="460279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cs typeface="Arial"/>
              </a:rPr>
              <a:t>COMPANY SUMMARY</a:t>
            </a:r>
          </a:p>
        </p:txBody>
      </p:sp>
      <p:pic>
        <p:nvPicPr>
          <p:cNvPr id="4" name="Picture 3">
            <a:extLst>
              <a:ext uri="{FF2B5EF4-FFF2-40B4-BE49-F238E27FC236}">
                <a16:creationId xmlns:a16="http://schemas.microsoft.com/office/drawing/2014/main" id="{EB888D7F-81A5-8846-8F57-51710D7A1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24" y="1002088"/>
            <a:ext cx="4698382" cy="4157601"/>
          </a:xfrm>
          <a:prstGeom prst="ellipse">
            <a:avLst/>
          </a:prstGeom>
          <a:ln w="63500" cap="rnd">
            <a:solidFill>
              <a:srgbClr val="333333"/>
            </a:solidFill>
          </a:ln>
          <a:effectLst>
            <a:outerShdw blurRad="50800" dist="38100" dir="5400000" algn="t" rotWithShape="0">
              <a:prstClr val="black">
                <a:alpha val="40000"/>
              </a:prstClr>
            </a:outerShdw>
            <a:reflection blurRad="6350" stA="52000" endA="300" endPos="350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4256CEEA-04B3-412D-B64E-7DB83C79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0569" y="2805344"/>
            <a:ext cx="4953000" cy="4572000"/>
          </a:xfrm>
          <a:prstGeom prst="rect">
            <a:avLst/>
          </a:prstGeom>
        </p:spPr>
      </p:pic>
    </p:spTree>
    <p:extLst>
      <p:ext uri="{BB962C8B-B14F-4D97-AF65-F5344CB8AC3E}">
        <p14:creationId xmlns:p14="http://schemas.microsoft.com/office/powerpoint/2010/main" val="129912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C000858-84C0-FF41-AFA3-6691D6AE6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lIns="91440" tIns="45720" rIns="91440" bIns="45720" anchor="ctr"/>
          <a:lstStyle/>
          <a:p>
            <a:r>
              <a:rPr lang="en-US" dirty="0">
                <a:solidFill>
                  <a:schemeClr val="bg1"/>
                </a:solidFill>
                <a:latin typeface="Century Schoolbook"/>
                <a:cs typeface="Arial"/>
              </a:rPr>
              <a:t>Our Team - Profile</a:t>
            </a:r>
            <a:endParaRPr lang="en-US" dirty="0">
              <a:solidFill>
                <a:schemeClr val="bg1"/>
              </a:solidFill>
              <a:latin typeface="Century Schoolbook"/>
            </a:endParaRPr>
          </a:p>
        </p:txBody>
      </p:sp>
      <p:sp>
        <p:nvSpPr>
          <p:cNvPr id="14" name="Text Placeholder 3">
            <a:extLst>
              <a:ext uri="{FF2B5EF4-FFF2-40B4-BE49-F238E27FC236}">
                <a16:creationId xmlns:a16="http://schemas.microsoft.com/office/drawing/2014/main" id="{7E271B29-C561-4594-8342-C9E6894BA102}"/>
              </a:ext>
            </a:extLst>
          </p:cNvPr>
          <p:cNvSpPr txBox="1">
            <a:spLocks/>
          </p:cNvSpPr>
          <p:nvPr/>
        </p:nvSpPr>
        <p:spPr>
          <a:xfrm>
            <a:off x="491846" y="3460774"/>
            <a:ext cx="2424713" cy="599304"/>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2000" dirty="0">
                <a:solidFill>
                  <a:schemeClr val="bg1"/>
                </a:solidFill>
                <a:latin typeface="Aparajita" panose="02020603050405020304" pitchFamily="18" charset="0"/>
                <a:cs typeface="Aparajita" panose="02020603050405020304" pitchFamily="18" charset="0"/>
              </a:rPr>
              <a:t>IRFAN SHAIKH</a:t>
            </a:r>
            <a:endParaRPr lang="en-US" altLang="ko-KR" sz="2000" dirty="0">
              <a:solidFill>
                <a:schemeClr val="bg1"/>
              </a:solidFill>
              <a:latin typeface="Aparajita" panose="02020603050405020304" pitchFamily="18" charset="0"/>
              <a:cs typeface="Aparajita" panose="02020603050405020304" pitchFamily="18" charset="0"/>
            </a:endParaRPr>
          </a:p>
        </p:txBody>
      </p:sp>
      <p:sp>
        <p:nvSpPr>
          <p:cNvPr id="18" name="Text Placeholder 6">
            <a:extLst>
              <a:ext uri="{FF2B5EF4-FFF2-40B4-BE49-F238E27FC236}">
                <a16:creationId xmlns:a16="http://schemas.microsoft.com/office/drawing/2014/main" id="{1E7BCCBC-6284-4EC5-B09D-56A760B7BA97}"/>
              </a:ext>
            </a:extLst>
          </p:cNvPr>
          <p:cNvSpPr txBox="1">
            <a:spLocks/>
          </p:cNvSpPr>
          <p:nvPr/>
        </p:nvSpPr>
        <p:spPr>
          <a:xfrm>
            <a:off x="3489772" y="3457129"/>
            <a:ext cx="2239822" cy="279732"/>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2"/>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1800" dirty="0">
                <a:solidFill>
                  <a:schemeClr val="bg1"/>
                </a:solidFill>
                <a:cs typeface="Arial" pitchFamily="34" charset="0"/>
              </a:rPr>
              <a:t>NISHA KANGANE</a:t>
            </a:r>
            <a:endParaRPr lang="en-US" altLang="ko-KR" sz="1800" dirty="0">
              <a:solidFill>
                <a:schemeClr val="bg1"/>
              </a:solidFill>
              <a:cs typeface="Arial" pitchFamily="34" charset="0"/>
            </a:endParaRPr>
          </a:p>
        </p:txBody>
      </p:sp>
      <p:sp>
        <p:nvSpPr>
          <p:cNvPr id="22" name="Text Placeholder 9">
            <a:extLst>
              <a:ext uri="{FF2B5EF4-FFF2-40B4-BE49-F238E27FC236}">
                <a16:creationId xmlns:a16="http://schemas.microsoft.com/office/drawing/2014/main" id="{4746BFC4-77D2-4CEE-8C9C-957556C7320A}"/>
              </a:ext>
            </a:extLst>
          </p:cNvPr>
          <p:cNvSpPr txBox="1">
            <a:spLocks/>
          </p:cNvSpPr>
          <p:nvPr/>
        </p:nvSpPr>
        <p:spPr>
          <a:xfrm>
            <a:off x="6092597" y="3477173"/>
            <a:ext cx="3155312" cy="520275"/>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3"/>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1800" dirty="0">
                <a:solidFill>
                  <a:schemeClr val="bg1"/>
                </a:solidFill>
                <a:cs typeface="Arial" pitchFamily="34" charset="0"/>
              </a:rPr>
              <a:t>HARSHAVARDHAN REDDY</a:t>
            </a:r>
            <a:endParaRPr lang="en-US" altLang="ko-KR" sz="1800" dirty="0">
              <a:solidFill>
                <a:schemeClr val="bg1"/>
              </a:solidFill>
              <a:cs typeface="Arial" pitchFamily="34" charset="0"/>
            </a:endParaRPr>
          </a:p>
        </p:txBody>
      </p:sp>
      <p:sp>
        <p:nvSpPr>
          <p:cNvPr id="26" name="Text Placeholder 18">
            <a:extLst>
              <a:ext uri="{FF2B5EF4-FFF2-40B4-BE49-F238E27FC236}">
                <a16:creationId xmlns:a16="http://schemas.microsoft.com/office/drawing/2014/main" id="{134B6B08-4010-4C43-9BC0-1346FF35FEAA}"/>
              </a:ext>
            </a:extLst>
          </p:cNvPr>
          <p:cNvSpPr txBox="1">
            <a:spLocks/>
          </p:cNvSpPr>
          <p:nvPr/>
        </p:nvSpPr>
        <p:spPr>
          <a:xfrm>
            <a:off x="9527128" y="3454604"/>
            <a:ext cx="2139036" cy="724246"/>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4"/>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1800" dirty="0">
                <a:solidFill>
                  <a:schemeClr val="bg1"/>
                </a:solidFill>
                <a:cs typeface="Arial" pitchFamily="34" charset="0"/>
              </a:rPr>
              <a:t>RASHMI YADAV</a:t>
            </a:r>
            <a:endParaRPr lang="en-US" altLang="ko-KR" sz="1800" dirty="0">
              <a:solidFill>
                <a:schemeClr val="bg1"/>
              </a:solidFill>
              <a:cs typeface="Arial" pitchFamily="34" charset="0"/>
            </a:endParaRPr>
          </a:p>
        </p:txBody>
      </p:sp>
      <p:pic>
        <p:nvPicPr>
          <p:cNvPr id="12" name="Picture 12">
            <a:extLst>
              <a:ext uri="{FF2B5EF4-FFF2-40B4-BE49-F238E27FC236}">
                <a16:creationId xmlns:a16="http://schemas.microsoft.com/office/drawing/2014/main" id="{50E5B343-B172-5B46-8145-C12796FD8326}"/>
              </a:ext>
            </a:extLst>
          </p:cNvPr>
          <p:cNvPicPr>
            <a:picLocks noGrp="1" noChangeAspect="1"/>
          </p:cNvPicPr>
          <p:nvPr>
            <p:ph type="pic" idx="12"/>
          </p:nvPr>
        </p:nvPicPr>
        <p:blipFill rotWithShape="1">
          <a:blip r:embed="rId3">
            <a:extLst>
              <a:ext uri="{28A0092B-C50C-407E-A947-70E740481C1C}">
                <a14:useLocalDpi xmlns:a14="http://schemas.microsoft.com/office/drawing/2010/main" val="0"/>
              </a:ext>
            </a:extLst>
          </a:blip>
          <a:srcRect l="28919" r="28919"/>
          <a:stretch/>
        </p:blipFill>
        <p:spPr>
          <a:xfrm>
            <a:off x="3694543" y="1551095"/>
            <a:ext cx="1711826" cy="1711826"/>
          </a:xfrm>
        </p:spPr>
      </p:pic>
      <p:pic>
        <p:nvPicPr>
          <p:cNvPr id="13" name="Picture 45">
            <a:extLst>
              <a:ext uri="{FF2B5EF4-FFF2-40B4-BE49-F238E27FC236}">
                <a16:creationId xmlns:a16="http://schemas.microsoft.com/office/drawing/2014/main" id="{FA4FE4A1-DE56-2247-A219-A69A35E8AFB0}"/>
              </a:ext>
            </a:extLst>
          </p:cNvPr>
          <p:cNvPicPr>
            <a:picLocks noGrp="1" noChangeAspect="1"/>
          </p:cNvPicPr>
          <p:nvPr>
            <p:ph type="pic" idx="13"/>
          </p:nvPr>
        </p:nvPicPr>
        <p:blipFill rotWithShape="1">
          <a:blip r:embed="rId4">
            <a:extLst>
              <a:ext uri="{28A0092B-C50C-407E-A947-70E740481C1C}">
                <a14:useLocalDpi xmlns:a14="http://schemas.microsoft.com/office/drawing/2010/main" val="0"/>
              </a:ext>
            </a:extLst>
          </a:blip>
          <a:srcRect l="29478" r="29478"/>
          <a:stretch/>
        </p:blipFill>
        <p:spPr>
          <a:xfrm>
            <a:off x="6607967" y="1543850"/>
            <a:ext cx="1711826" cy="1711826"/>
          </a:xfrm>
        </p:spPr>
      </p:pic>
      <p:pic>
        <p:nvPicPr>
          <p:cNvPr id="46" name="Picture 46">
            <a:extLst>
              <a:ext uri="{FF2B5EF4-FFF2-40B4-BE49-F238E27FC236}">
                <a16:creationId xmlns:a16="http://schemas.microsoft.com/office/drawing/2014/main" id="{A47277E4-CFDF-EB4D-8F6E-0C1C3ED9C4B2}"/>
              </a:ext>
            </a:extLst>
          </p:cNvPr>
          <p:cNvPicPr>
            <a:picLocks noGrp="1" noChangeAspect="1"/>
          </p:cNvPicPr>
          <p:nvPr>
            <p:ph type="pic" idx="14"/>
          </p:nvPr>
        </p:nvPicPr>
        <p:blipFill rotWithShape="1">
          <a:blip r:embed="rId5">
            <a:extLst>
              <a:ext uri="{28A0092B-C50C-407E-A947-70E740481C1C}">
                <a14:useLocalDpi xmlns:a14="http://schemas.microsoft.com/office/drawing/2010/main" val="0"/>
              </a:ext>
            </a:extLst>
          </a:blip>
          <a:srcRect l="28758" r="28758"/>
          <a:stretch/>
        </p:blipFill>
        <p:spPr>
          <a:xfrm>
            <a:off x="9740187" y="1548719"/>
            <a:ext cx="1711826" cy="1711826"/>
          </a:xfrm>
        </p:spPr>
      </p:pic>
      <p:pic>
        <p:nvPicPr>
          <p:cNvPr id="11" name="Picture 11">
            <a:extLst>
              <a:ext uri="{FF2B5EF4-FFF2-40B4-BE49-F238E27FC236}">
                <a16:creationId xmlns:a16="http://schemas.microsoft.com/office/drawing/2014/main" id="{3318516E-B4DA-B344-B3D7-F4659BA60246}"/>
              </a:ext>
            </a:extLst>
          </p:cNvPr>
          <p:cNvPicPr>
            <a:picLocks noGrp="1" noChangeAspect="1"/>
          </p:cNvPicPr>
          <p:nvPr>
            <p:ph type="pic" idx="11"/>
          </p:nvPr>
        </p:nvPicPr>
        <p:blipFill rotWithShape="1">
          <a:blip r:embed="rId6">
            <a:extLst>
              <a:ext uri="{28A0092B-C50C-407E-A947-70E740481C1C}">
                <a14:useLocalDpi xmlns:a14="http://schemas.microsoft.com/office/drawing/2010/main" val="0"/>
              </a:ext>
            </a:extLst>
          </a:blip>
          <a:srcRect l="28720" r="28720"/>
          <a:stretch/>
        </p:blipFill>
        <p:spPr>
          <a:xfrm>
            <a:off x="850755" y="1556221"/>
            <a:ext cx="1711826" cy="1711826"/>
          </a:xfrm>
        </p:spPr>
      </p:pic>
      <p:pic>
        <p:nvPicPr>
          <p:cNvPr id="4" name="Picture 46">
            <a:extLst>
              <a:ext uri="{FF2B5EF4-FFF2-40B4-BE49-F238E27FC236}">
                <a16:creationId xmlns:a16="http://schemas.microsoft.com/office/drawing/2014/main" id="{4CCDE33C-A16B-2A40-8DBE-D72793614BFB}"/>
              </a:ext>
            </a:extLst>
          </p:cNvPr>
          <p:cNvPicPr>
            <a:picLocks noChangeAspect="1"/>
          </p:cNvPicPr>
          <p:nvPr/>
        </p:nvPicPr>
        <p:blipFill rotWithShape="1">
          <a:blip r:embed="rId5">
            <a:extLst>
              <a:ext uri="{28A0092B-C50C-407E-A947-70E740481C1C}">
                <a14:useLocalDpi xmlns:a14="http://schemas.microsoft.com/office/drawing/2010/main" val="0"/>
              </a:ext>
            </a:extLst>
          </a:blip>
          <a:srcRect l="28758" r="28758"/>
          <a:stretch/>
        </p:blipFill>
        <p:spPr>
          <a:xfrm>
            <a:off x="9857241" y="4343400"/>
            <a:ext cx="1711826" cy="1711826"/>
          </a:xfrm>
          <a:prstGeom prst="ellipse">
            <a:avLst/>
          </a:prstGeom>
          <a:solidFill>
            <a:schemeClr val="bg1">
              <a:lumMod val="95000"/>
            </a:schemeClr>
          </a:solidFill>
          <a:ln w="12700">
            <a:noFill/>
          </a:ln>
        </p:spPr>
      </p:pic>
      <p:pic>
        <p:nvPicPr>
          <p:cNvPr id="5" name="Picture 46">
            <a:extLst>
              <a:ext uri="{FF2B5EF4-FFF2-40B4-BE49-F238E27FC236}">
                <a16:creationId xmlns:a16="http://schemas.microsoft.com/office/drawing/2014/main" id="{7D7A3310-B8EA-EE4F-9E10-33EC2E5FA155}"/>
              </a:ext>
            </a:extLst>
          </p:cNvPr>
          <p:cNvPicPr>
            <a:picLocks noChangeAspect="1"/>
          </p:cNvPicPr>
          <p:nvPr/>
        </p:nvPicPr>
        <p:blipFill rotWithShape="1">
          <a:blip r:embed="rId5">
            <a:extLst>
              <a:ext uri="{28A0092B-C50C-407E-A947-70E740481C1C}">
                <a14:useLocalDpi xmlns:a14="http://schemas.microsoft.com/office/drawing/2010/main" val="0"/>
              </a:ext>
            </a:extLst>
          </a:blip>
          <a:srcRect l="28758" r="28758"/>
          <a:stretch/>
        </p:blipFill>
        <p:spPr>
          <a:xfrm>
            <a:off x="6671303" y="4441517"/>
            <a:ext cx="1711826" cy="1711826"/>
          </a:xfrm>
          <a:prstGeom prst="ellipse">
            <a:avLst/>
          </a:prstGeom>
          <a:solidFill>
            <a:schemeClr val="bg1">
              <a:lumMod val="95000"/>
            </a:schemeClr>
          </a:solidFill>
          <a:ln w="12700">
            <a:noFill/>
          </a:ln>
        </p:spPr>
      </p:pic>
      <p:pic>
        <p:nvPicPr>
          <p:cNvPr id="6" name="Picture 46">
            <a:extLst>
              <a:ext uri="{FF2B5EF4-FFF2-40B4-BE49-F238E27FC236}">
                <a16:creationId xmlns:a16="http://schemas.microsoft.com/office/drawing/2014/main" id="{8E393051-6B03-B043-B937-456828E46E3A}"/>
              </a:ext>
            </a:extLst>
          </p:cNvPr>
          <p:cNvPicPr>
            <a:picLocks noChangeAspect="1"/>
          </p:cNvPicPr>
          <p:nvPr/>
        </p:nvPicPr>
        <p:blipFill rotWithShape="1">
          <a:blip r:embed="rId5">
            <a:extLst>
              <a:ext uri="{28A0092B-C50C-407E-A947-70E740481C1C}">
                <a14:useLocalDpi xmlns:a14="http://schemas.microsoft.com/office/drawing/2010/main" val="0"/>
              </a:ext>
            </a:extLst>
          </a:blip>
          <a:srcRect l="28758" r="28758"/>
          <a:stretch/>
        </p:blipFill>
        <p:spPr>
          <a:xfrm>
            <a:off x="3792767" y="4343400"/>
            <a:ext cx="1711826" cy="1711826"/>
          </a:xfrm>
          <a:prstGeom prst="ellipse">
            <a:avLst/>
          </a:prstGeom>
          <a:solidFill>
            <a:schemeClr val="bg1">
              <a:lumMod val="95000"/>
            </a:schemeClr>
          </a:solidFill>
          <a:ln w="12700">
            <a:noFill/>
          </a:ln>
        </p:spPr>
      </p:pic>
      <p:pic>
        <p:nvPicPr>
          <p:cNvPr id="7" name="Picture 46">
            <a:extLst>
              <a:ext uri="{FF2B5EF4-FFF2-40B4-BE49-F238E27FC236}">
                <a16:creationId xmlns:a16="http://schemas.microsoft.com/office/drawing/2014/main" id="{7B19D699-01EF-B04B-A2EA-A64A754772FF}"/>
              </a:ext>
            </a:extLst>
          </p:cNvPr>
          <p:cNvPicPr>
            <a:picLocks noChangeAspect="1"/>
          </p:cNvPicPr>
          <p:nvPr/>
        </p:nvPicPr>
        <p:blipFill rotWithShape="1">
          <a:blip r:embed="rId5">
            <a:extLst>
              <a:ext uri="{28A0092B-C50C-407E-A947-70E740481C1C}">
                <a14:useLocalDpi xmlns:a14="http://schemas.microsoft.com/office/drawing/2010/main" val="0"/>
              </a:ext>
            </a:extLst>
          </a:blip>
          <a:srcRect l="28758" r="28758"/>
          <a:stretch/>
        </p:blipFill>
        <p:spPr>
          <a:xfrm>
            <a:off x="784810" y="4441517"/>
            <a:ext cx="1711826" cy="1711826"/>
          </a:xfrm>
          <a:prstGeom prst="ellipse">
            <a:avLst/>
          </a:prstGeom>
          <a:solidFill>
            <a:schemeClr val="bg1">
              <a:lumMod val="95000"/>
            </a:schemeClr>
          </a:solidFill>
          <a:ln w="12700">
            <a:noFill/>
          </a:ln>
        </p:spPr>
      </p:pic>
      <p:sp>
        <p:nvSpPr>
          <p:cNvPr id="8" name="Text Placeholder 3">
            <a:extLst>
              <a:ext uri="{FF2B5EF4-FFF2-40B4-BE49-F238E27FC236}">
                <a16:creationId xmlns:a16="http://schemas.microsoft.com/office/drawing/2014/main" id="{C8B81852-AD31-1A4B-95EC-CCA8879E50F0}"/>
              </a:ext>
            </a:extLst>
          </p:cNvPr>
          <p:cNvSpPr txBox="1">
            <a:spLocks/>
          </p:cNvSpPr>
          <p:nvPr/>
        </p:nvSpPr>
        <p:spPr>
          <a:xfrm>
            <a:off x="3849654" y="6167478"/>
            <a:ext cx="1711825" cy="433806"/>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2000" dirty="0">
                <a:solidFill>
                  <a:schemeClr val="bg1"/>
                </a:solidFill>
                <a:latin typeface="Aparajita" panose="02020603050405020304" pitchFamily="18" charset="0"/>
                <a:cs typeface="Aparajita" panose="02020603050405020304" pitchFamily="18" charset="0"/>
              </a:rPr>
              <a:t>SIMRAN KHAN</a:t>
            </a:r>
            <a:endParaRPr lang="en-US" altLang="ko-KR" sz="2000" dirty="0">
              <a:solidFill>
                <a:schemeClr val="bg1"/>
              </a:solidFill>
              <a:latin typeface="Aparajita" panose="02020603050405020304" pitchFamily="18" charset="0"/>
              <a:cs typeface="Aparajita" panose="02020603050405020304" pitchFamily="18" charset="0"/>
            </a:endParaRPr>
          </a:p>
        </p:txBody>
      </p:sp>
      <p:sp>
        <p:nvSpPr>
          <p:cNvPr id="59" name="Text Placeholder 3">
            <a:extLst>
              <a:ext uri="{FF2B5EF4-FFF2-40B4-BE49-F238E27FC236}">
                <a16:creationId xmlns:a16="http://schemas.microsoft.com/office/drawing/2014/main" id="{DE743635-F9A7-D242-9AB0-035ADFFFA676}"/>
              </a:ext>
            </a:extLst>
          </p:cNvPr>
          <p:cNvSpPr txBox="1">
            <a:spLocks/>
          </p:cNvSpPr>
          <p:nvPr/>
        </p:nvSpPr>
        <p:spPr>
          <a:xfrm>
            <a:off x="6610002" y="6172943"/>
            <a:ext cx="1970750" cy="604752"/>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2000" dirty="0">
                <a:solidFill>
                  <a:schemeClr val="bg1"/>
                </a:solidFill>
                <a:latin typeface="Aparajita" panose="02020603050405020304" pitchFamily="18" charset="0"/>
                <a:cs typeface="Aparajita" panose="02020603050405020304" pitchFamily="18" charset="0"/>
              </a:rPr>
              <a:t>AJAY CHOUGULE</a:t>
            </a:r>
            <a:endParaRPr lang="en-US" altLang="ko-KR" sz="2000" dirty="0">
              <a:solidFill>
                <a:schemeClr val="bg1"/>
              </a:solidFill>
              <a:latin typeface="Aparajita" panose="02020603050405020304" pitchFamily="18" charset="0"/>
              <a:cs typeface="Aparajita" panose="02020603050405020304" pitchFamily="18" charset="0"/>
            </a:endParaRPr>
          </a:p>
        </p:txBody>
      </p:sp>
      <p:sp>
        <p:nvSpPr>
          <p:cNvPr id="61" name="Text Placeholder 3">
            <a:extLst>
              <a:ext uri="{FF2B5EF4-FFF2-40B4-BE49-F238E27FC236}">
                <a16:creationId xmlns:a16="http://schemas.microsoft.com/office/drawing/2014/main" id="{897FF0EA-FB52-1C47-AAE0-5730E568B50D}"/>
              </a:ext>
            </a:extLst>
          </p:cNvPr>
          <p:cNvSpPr txBox="1">
            <a:spLocks/>
          </p:cNvSpPr>
          <p:nvPr/>
        </p:nvSpPr>
        <p:spPr>
          <a:xfrm>
            <a:off x="9629275" y="6348374"/>
            <a:ext cx="1939791" cy="604752"/>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solidFill>
                  <a:schemeClr val="bg1"/>
                </a:solidFill>
                <a:latin typeface="Aparajita" panose="02020603050405020304" pitchFamily="18" charset="0"/>
                <a:cs typeface="Aparajita" panose="02020603050405020304" pitchFamily="18" charset="0"/>
              </a:rPr>
              <a:t>N</a:t>
            </a:r>
            <a:r>
              <a:rPr lang="en-IN" altLang="ko-KR" sz="2000" dirty="0">
                <a:solidFill>
                  <a:schemeClr val="bg1"/>
                </a:solidFill>
                <a:latin typeface="Aparajita" panose="02020603050405020304" pitchFamily="18" charset="0"/>
                <a:cs typeface="Aparajita" panose="02020603050405020304" pitchFamily="18" charset="0"/>
              </a:rPr>
              <a:t>ANDINI RAJAN</a:t>
            </a:r>
            <a:endParaRPr lang="en-US" altLang="ko-KR" sz="2000" dirty="0">
              <a:solidFill>
                <a:schemeClr val="bg1"/>
              </a:solidFill>
              <a:latin typeface="Aparajita" panose="02020603050405020304" pitchFamily="18" charset="0"/>
              <a:cs typeface="Aparajita" panose="02020603050405020304" pitchFamily="18" charset="0"/>
            </a:endParaRPr>
          </a:p>
        </p:txBody>
      </p:sp>
      <p:sp>
        <p:nvSpPr>
          <p:cNvPr id="65" name="Text Placeholder 3">
            <a:extLst>
              <a:ext uri="{FF2B5EF4-FFF2-40B4-BE49-F238E27FC236}">
                <a16:creationId xmlns:a16="http://schemas.microsoft.com/office/drawing/2014/main" id="{4D34A0E9-206D-BA4E-B804-48B07DE42832}"/>
              </a:ext>
            </a:extLst>
          </p:cNvPr>
          <p:cNvSpPr txBox="1">
            <a:spLocks/>
          </p:cNvSpPr>
          <p:nvPr/>
        </p:nvSpPr>
        <p:spPr>
          <a:xfrm flipH="1">
            <a:off x="320394" y="6220101"/>
            <a:ext cx="2762758" cy="863255"/>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IN" altLang="ko-KR" sz="2000" dirty="0">
                <a:solidFill>
                  <a:schemeClr val="bg1"/>
                </a:solidFill>
                <a:latin typeface="Aparajita" panose="02020603050405020304" pitchFamily="18" charset="0"/>
                <a:cs typeface="Aparajita" panose="02020603050405020304" pitchFamily="18" charset="0"/>
              </a:rPr>
              <a:t>VAIBHAV SHIGVAN</a:t>
            </a:r>
            <a:endParaRPr lang="en-US" altLang="ko-KR" sz="2000" dirty="0">
              <a:solidFill>
                <a:schemeClr val="bg1"/>
              </a:solidFill>
              <a:latin typeface="Aparajita" panose="02020603050405020304" pitchFamily="18" charset="0"/>
              <a:cs typeface="Aparajita" panose="02020603050405020304" pitchFamily="18" charset="0"/>
            </a:endParaRPr>
          </a:p>
        </p:txBody>
      </p:sp>
      <p:pic>
        <p:nvPicPr>
          <p:cNvPr id="21" name="Picture 22" descr="A picture containing wall, person, person, indoor&#10;&#10;Description automatically generated">
            <a:extLst>
              <a:ext uri="{FF2B5EF4-FFF2-40B4-BE49-F238E27FC236}">
                <a16:creationId xmlns:a16="http://schemas.microsoft.com/office/drawing/2014/main" id="{02E3D1FC-DCDE-4561-8FC1-ED80062DFED2}"/>
              </a:ext>
            </a:extLst>
          </p:cNvPr>
          <p:cNvPicPr>
            <a:picLocks noChangeAspect="1"/>
          </p:cNvPicPr>
          <p:nvPr/>
        </p:nvPicPr>
        <p:blipFill rotWithShape="1">
          <a:blip r:embed="rId7"/>
          <a:srcRect l="3760" t="16244" r="1608" b="4737"/>
          <a:stretch/>
        </p:blipFill>
        <p:spPr>
          <a:xfrm>
            <a:off x="9740187" y="1285080"/>
            <a:ext cx="1711826" cy="20681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3">
            <a:extLst>
              <a:ext uri="{FF2B5EF4-FFF2-40B4-BE49-F238E27FC236}">
                <a16:creationId xmlns:a16="http://schemas.microsoft.com/office/drawing/2014/main" id="{434670F3-9BE7-46DC-9713-A6922A8C7C71}"/>
              </a:ext>
            </a:extLst>
          </p:cNvPr>
          <p:cNvPicPr>
            <a:picLocks noChangeAspect="1"/>
          </p:cNvPicPr>
          <p:nvPr/>
        </p:nvPicPr>
        <p:blipFill>
          <a:blip r:embed="rId8"/>
          <a:stretch>
            <a:fillRect/>
          </a:stretch>
        </p:blipFill>
        <p:spPr>
          <a:xfrm>
            <a:off x="742487" y="3997448"/>
            <a:ext cx="1918571" cy="21483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4">
            <a:extLst>
              <a:ext uri="{FF2B5EF4-FFF2-40B4-BE49-F238E27FC236}">
                <a16:creationId xmlns:a16="http://schemas.microsoft.com/office/drawing/2014/main" id="{CAF56C48-BD65-4AEA-9415-970023E1B4C7}"/>
              </a:ext>
            </a:extLst>
          </p:cNvPr>
          <p:cNvPicPr>
            <a:picLocks noChangeAspect="1"/>
          </p:cNvPicPr>
          <p:nvPr/>
        </p:nvPicPr>
        <p:blipFill>
          <a:blip r:embed="rId9"/>
          <a:stretch>
            <a:fillRect/>
          </a:stretch>
        </p:blipFill>
        <p:spPr>
          <a:xfrm>
            <a:off x="789140" y="1309090"/>
            <a:ext cx="1939447" cy="20503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6">
            <a:extLst>
              <a:ext uri="{FF2B5EF4-FFF2-40B4-BE49-F238E27FC236}">
                <a16:creationId xmlns:a16="http://schemas.microsoft.com/office/drawing/2014/main" id="{AA560BCE-16EF-48E4-B27F-4AAC27E07432}"/>
              </a:ext>
            </a:extLst>
          </p:cNvPr>
          <p:cNvPicPr>
            <a:picLocks noChangeAspect="1"/>
          </p:cNvPicPr>
          <p:nvPr/>
        </p:nvPicPr>
        <p:blipFill>
          <a:blip r:embed="rId10"/>
          <a:stretch>
            <a:fillRect/>
          </a:stretch>
        </p:blipFill>
        <p:spPr>
          <a:xfrm>
            <a:off x="6582572" y="4038276"/>
            <a:ext cx="2139036" cy="21281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7" descr="A picture containing text, person, person, indoor&#10;&#10;Description automatically generated">
            <a:extLst>
              <a:ext uri="{FF2B5EF4-FFF2-40B4-BE49-F238E27FC236}">
                <a16:creationId xmlns:a16="http://schemas.microsoft.com/office/drawing/2014/main" id="{01DD3A66-7ECA-476C-ACC0-B6C4165EC332}"/>
              </a:ext>
            </a:extLst>
          </p:cNvPr>
          <p:cNvPicPr>
            <a:picLocks noChangeAspect="1"/>
          </p:cNvPicPr>
          <p:nvPr/>
        </p:nvPicPr>
        <p:blipFill>
          <a:blip r:embed="rId11"/>
          <a:stretch>
            <a:fillRect/>
          </a:stretch>
        </p:blipFill>
        <p:spPr>
          <a:xfrm>
            <a:off x="6641735" y="1303339"/>
            <a:ext cx="1957277" cy="2151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8" descr="A picture containing person, outdoor, plant&#10;&#10;Description automatically generated">
            <a:extLst>
              <a:ext uri="{FF2B5EF4-FFF2-40B4-BE49-F238E27FC236}">
                <a16:creationId xmlns:a16="http://schemas.microsoft.com/office/drawing/2014/main" id="{715833B3-64C0-4E11-A703-5495BEB755BB}"/>
              </a:ext>
            </a:extLst>
          </p:cNvPr>
          <p:cNvPicPr>
            <a:picLocks noChangeAspect="1"/>
          </p:cNvPicPr>
          <p:nvPr/>
        </p:nvPicPr>
        <p:blipFill>
          <a:blip r:embed="rId12"/>
          <a:stretch>
            <a:fillRect/>
          </a:stretch>
        </p:blipFill>
        <p:spPr>
          <a:xfrm>
            <a:off x="9672180" y="4145492"/>
            <a:ext cx="1960325" cy="20012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9" name="Picture 29" descr="A person taking a selfie&#10;&#10;Description automatically generated">
            <a:extLst>
              <a:ext uri="{FF2B5EF4-FFF2-40B4-BE49-F238E27FC236}">
                <a16:creationId xmlns:a16="http://schemas.microsoft.com/office/drawing/2014/main" id="{A5D65A64-DFDB-4420-8E2E-8BD3D6F1F21C}"/>
              </a:ext>
            </a:extLst>
          </p:cNvPr>
          <p:cNvPicPr>
            <a:picLocks noChangeAspect="1"/>
          </p:cNvPicPr>
          <p:nvPr/>
        </p:nvPicPr>
        <p:blipFill>
          <a:blip r:embed="rId13"/>
          <a:stretch>
            <a:fillRect/>
          </a:stretch>
        </p:blipFill>
        <p:spPr>
          <a:xfrm>
            <a:off x="3622032" y="1309090"/>
            <a:ext cx="1939447" cy="20529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3CC89FBF-FDCF-4918-BC95-44EDD7C15F43}"/>
              </a:ext>
            </a:extLst>
          </p:cNvPr>
          <p:cNvPicPr>
            <a:picLocks noChangeAspect="1"/>
          </p:cNvPicPr>
          <p:nvPr/>
        </p:nvPicPr>
        <p:blipFill rotWithShape="1">
          <a:blip r:embed="rId14">
            <a:extLst>
              <a:ext uri="{28A0092B-C50C-407E-A947-70E740481C1C}">
                <a14:useLocalDpi xmlns:a14="http://schemas.microsoft.com/office/drawing/2010/main" val="0"/>
              </a:ext>
            </a:extLst>
          </a:blip>
          <a:srcRect l="2291" t="3982" r="7835" b="47610"/>
          <a:stretch/>
        </p:blipFill>
        <p:spPr>
          <a:xfrm>
            <a:off x="3694543" y="3943810"/>
            <a:ext cx="1970749" cy="22291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37860288"/>
      </p:ext>
    </p:extLst>
  </p:cSld>
  <p:clrMapOvr>
    <a:masterClrMapping/>
  </p:clrMapOvr>
</p:sld>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4278</TotalTime>
  <Words>1058</Words>
  <Application>Microsoft Office PowerPoint</Application>
  <PresentationFormat>Widescreen</PresentationFormat>
  <Paragraphs>186</Paragraphs>
  <Slides>35</Slides>
  <Notes>9</Notes>
  <HiddenSlides>0</HiddenSlides>
  <MMClips>1</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35</vt:i4>
      </vt:variant>
    </vt:vector>
  </HeadingPairs>
  <TitlesOfParts>
    <vt:vector size="55" baseType="lpstr">
      <vt:lpstr>Arial Unicode MS</vt:lpstr>
      <vt:lpstr>맑은 고딕</vt:lpstr>
      <vt:lpstr>Microsoft YaHei</vt:lpstr>
      <vt:lpstr>PMingLiU-ExtB</vt:lpstr>
      <vt:lpstr>Adobe Caslon Pro</vt:lpstr>
      <vt:lpstr>Aparajita</vt:lpstr>
      <vt:lpstr>Arial</vt:lpstr>
      <vt:lpstr>Baskerville Old Face</vt:lpstr>
      <vt:lpstr>Calibri</vt:lpstr>
      <vt:lpstr>Calibri Light</vt:lpstr>
      <vt:lpstr>Candara</vt:lpstr>
      <vt:lpstr>Century Schoolbook</vt:lpstr>
      <vt:lpstr>Microsoft Uighur</vt:lpstr>
      <vt:lpstr>Roboto Slab</vt:lpstr>
      <vt:lpstr>Source Sans Pro</vt:lpstr>
      <vt:lpstr>Stylus BT</vt:lpstr>
      <vt:lpstr>Titillium Web SemiBold</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SWOT Analysis</vt:lpstr>
      <vt:lpstr>PowerPoint Presentation</vt:lpstr>
      <vt:lpstr>PowerPoint Presentation</vt:lpstr>
      <vt:lpstr>PowerPoint Presentation</vt:lpstr>
      <vt:lpstr>Our Services</vt:lpstr>
      <vt:lpstr>AIM for Big</vt:lpstr>
      <vt:lpstr>Three Laws of Robotics</vt:lpstr>
      <vt:lpstr>PowerPoint Presentation</vt:lpstr>
      <vt:lpstr>Contact Us!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LENOVO</cp:lastModifiedBy>
  <cp:revision>785</cp:revision>
  <dcterms:created xsi:type="dcterms:W3CDTF">2020-01-20T05:08:25Z</dcterms:created>
  <dcterms:modified xsi:type="dcterms:W3CDTF">2021-07-16T16:41:16Z</dcterms:modified>
</cp:coreProperties>
</file>